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13"/>
  </p:notesMasterIdLst>
  <p:sldIdLst>
    <p:sldId id="256" r:id="rId2"/>
    <p:sldId id="257" r:id="rId3"/>
    <p:sldId id="258" r:id="rId4"/>
    <p:sldId id="261" r:id="rId5"/>
    <p:sldId id="263" r:id="rId6"/>
    <p:sldId id="266" r:id="rId7"/>
    <p:sldId id="267" r:id="rId8"/>
    <p:sldId id="269" r:id="rId9"/>
    <p:sldId id="268"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9C6E4"/>
    <a:srgbClr val="1C75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0760" autoAdjust="0"/>
  </p:normalViewPr>
  <p:slideViewPr>
    <p:cSldViewPr snapToGrid="0">
      <p:cViewPr varScale="1">
        <p:scale>
          <a:sx n="104" d="100"/>
          <a:sy n="104" d="100"/>
        </p:scale>
        <p:origin x="834"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8404E-6B5C-48AC-83D8-9F75182DD530}" type="datetimeFigureOut">
              <a:rPr lang="es-ES" smtClean="0"/>
              <a:t>14/06/2022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FC9400-E54F-4803-927E-308556AF7CE9}" type="slidenum">
              <a:rPr lang="es-ES" smtClean="0"/>
              <a:t>‹Nº›</a:t>
            </a:fld>
            <a:endParaRPr lang="es-ES"/>
          </a:p>
        </p:txBody>
      </p:sp>
    </p:spTree>
    <p:extLst>
      <p:ext uri="{BB962C8B-B14F-4D97-AF65-F5344CB8AC3E}">
        <p14:creationId xmlns:p14="http://schemas.microsoft.com/office/powerpoint/2010/main" val="1165954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Hola buenas tardes, mi nombre es David Soriano Enguidanos, soy estudiante del grado superior, de Desarrollo de Aplicaciones Multiplataforma en el centro IES SERRA PERENXISA, y hoy están ante mi proyecto de final de grado.</a:t>
            </a:r>
            <a:br>
              <a:rPr lang="es-ES" dirty="0"/>
            </a:br>
            <a:r>
              <a:rPr lang="es-ES" dirty="0"/>
              <a:t>Este proyecto se ha desarrolla para tener como fin una serie de registros de los movimientos de los almacén de una empresa, los cuales se crean mediante una aplicación desarrollada en Android, que tiene como fin resolver un problema de movilidad. </a:t>
            </a:r>
          </a:p>
          <a:p>
            <a:endParaRPr lang="es-ES" dirty="0"/>
          </a:p>
        </p:txBody>
      </p:sp>
      <p:sp>
        <p:nvSpPr>
          <p:cNvPr id="4" name="Marcador de número de diapositiva 3"/>
          <p:cNvSpPr>
            <a:spLocks noGrp="1"/>
          </p:cNvSpPr>
          <p:nvPr>
            <p:ph type="sldNum" sz="quarter" idx="5"/>
          </p:nvPr>
        </p:nvSpPr>
        <p:spPr/>
        <p:txBody>
          <a:bodyPr/>
          <a:lstStyle/>
          <a:p>
            <a:fld id="{14FC9400-E54F-4803-927E-308556AF7CE9}" type="slidenum">
              <a:rPr lang="es-ES" smtClean="0"/>
              <a:t>1</a:t>
            </a:fld>
            <a:endParaRPr lang="es-ES"/>
          </a:p>
        </p:txBody>
      </p:sp>
    </p:spTree>
    <p:extLst>
      <p:ext uri="{BB962C8B-B14F-4D97-AF65-F5344CB8AC3E}">
        <p14:creationId xmlns:p14="http://schemas.microsoft.com/office/powerpoint/2010/main" val="2299075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4FC9400-E54F-4803-927E-308556AF7CE9}" type="slidenum">
              <a:rPr lang="es-ES" smtClean="0"/>
              <a:t>2</a:t>
            </a:fld>
            <a:endParaRPr lang="es-ES"/>
          </a:p>
        </p:txBody>
      </p:sp>
    </p:spTree>
    <p:extLst>
      <p:ext uri="{BB962C8B-B14F-4D97-AF65-F5344CB8AC3E}">
        <p14:creationId xmlns:p14="http://schemas.microsoft.com/office/powerpoint/2010/main" val="2127455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FC9400-E54F-4803-927E-308556AF7CE9}" type="slidenum">
              <a:rPr lang="es-ES" smtClean="0"/>
              <a:t>3</a:t>
            </a:fld>
            <a:endParaRPr lang="es-ES"/>
          </a:p>
        </p:txBody>
      </p:sp>
    </p:spTree>
    <p:extLst>
      <p:ext uri="{BB962C8B-B14F-4D97-AF65-F5344CB8AC3E}">
        <p14:creationId xmlns:p14="http://schemas.microsoft.com/office/powerpoint/2010/main" val="1032439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SOBREMESA: SERVIDOR</a:t>
            </a:r>
          </a:p>
          <a:p>
            <a:r>
              <a:rPr lang="es-ES" dirty="0"/>
              <a:t>PORTATIL: COMO ESTACIÓN DE TRABAJO</a:t>
            </a:r>
          </a:p>
          <a:p>
            <a:r>
              <a:rPr lang="es-ES" dirty="0"/>
              <a:t>MÓVIL: SE HA UTILIZADO COMO DISPOSITIVO DE PRUEBAS.</a:t>
            </a:r>
          </a:p>
        </p:txBody>
      </p:sp>
      <p:sp>
        <p:nvSpPr>
          <p:cNvPr id="4" name="Marcador de número de diapositiva 3"/>
          <p:cNvSpPr>
            <a:spLocks noGrp="1"/>
          </p:cNvSpPr>
          <p:nvPr>
            <p:ph type="sldNum" sz="quarter" idx="5"/>
          </p:nvPr>
        </p:nvSpPr>
        <p:spPr/>
        <p:txBody>
          <a:bodyPr/>
          <a:lstStyle/>
          <a:p>
            <a:fld id="{14FC9400-E54F-4803-927E-308556AF7CE9}" type="slidenum">
              <a:rPr lang="es-ES" smtClean="0"/>
              <a:t>4</a:t>
            </a:fld>
            <a:endParaRPr lang="es-ES"/>
          </a:p>
        </p:txBody>
      </p:sp>
    </p:spTree>
    <p:extLst>
      <p:ext uri="{BB962C8B-B14F-4D97-AF65-F5344CB8AC3E}">
        <p14:creationId xmlns:p14="http://schemas.microsoft.com/office/powerpoint/2010/main" val="3561103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FC9400-E54F-4803-927E-308556AF7CE9}" type="slidenum">
              <a:rPr lang="es-ES" smtClean="0"/>
              <a:t>6</a:t>
            </a:fld>
            <a:endParaRPr lang="es-ES"/>
          </a:p>
        </p:txBody>
      </p:sp>
    </p:spTree>
    <p:extLst>
      <p:ext uri="{BB962C8B-B14F-4D97-AF65-F5344CB8AC3E}">
        <p14:creationId xmlns:p14="http://schemas.microsoft.com/office/powerpoint/2010/main" val="379808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4FC9400-E54F-4803-927E-308556AF7CE9}" type="slidenum">
              <a:rPr lang="es-ES" smtClean="0"/>
              <a:t>10</a:t>
            </a:fld>
            <a:endParaRPr lang="es-ES"/>
          </a:p>
        </p:txBody>
      </p:sp>
    </p:spTree>
    <p:extLst>
      <p:ext uri="{BB962C8B-B14F-4D97-AF65-F5344CB8AC3E}">
        <p14:creationId xmlns:p14="http://schemas.microsoft.com/office/powerpoint/2010/main" val="1336415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2F303D2-F2BF-4857-AF6D-079DE199F5BF}" type="datetime1">
              <a:rPr lang="es-ES" smtClean="0"/>
              <a:t>14/06/2022</a:t>
            </a:fld>
            <a:endParaRPr lang="es-ES"/>
          </a:p>
        </p:txBody>
      </p:sp>
      <p:sp>
        <p:nvSpPr>
          <p:cNvPr id="5" name="Footer Placeholder 4"/>
          <p:cNvSpPr>
            <a:spLocks noGrp="1"/>
          </p:cNvSpPr>
          <p:nvPr>
            <p:ph type="ftr" sz="quarter" idx="11"/>
          </p:nvPr>
        </p:nvSpPr>
        <p:spPr/>
        <p:txBody>
          <a:bodyPr/>
          <a:lstStyle/>
          <a:p>
            <a:r>
              <a:rPr lang="es-ES"/>
              <a:t>DAVID SORIANO ENGUIDANOS</a:t>
            </a:r>
          </a:p>
        </p:txBody>
      </p:sp>
      <p:sp>
        <p:nvSpPr>
          <p:cNvPr id="6" name="Slide Number Placeholder 5"/>
          <p:cNvSpPr>
            <a:spLocks noGrp="1"/>
          </p:cNvSpPr>
          <p:nvPr>
            <p:ph type="sldNum" sz="quarter" idx="12"/>
          </p:nvPr>
        </p:nvSpPr>
        <p:spPr/>
        <p:txBody>
          <a:bodyPr/>
          <a:lstStyle/>
          <a:p>
            <a:fld id="{89F8992B-022E-43FD-8BBA-2A8E891FC97F}" type="slidenum">
              <a:rPr lang="es-ES" smtClean="0"/>
              <a:t>‹Nº›</a:t>
            </a:fld>
            <a:endParaRPr lang="es-E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020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9ECA7EF0-A20F-4647-922A-8151476CCD6E}" type="datetime1">
              <a:rPr lang="es-ES" smtClean="0"/>
              <a:t>14/06/2022</a:t>
            </a:fld>
            <a:endParaRPr lang="es-ES"/>
          </a:p>
        </p:txBody>
      </p:sp>
      <p:sp>
        <p:nvSpPr>
          <p:cNvPr id="4" name="Footer Placeholder 3"/>
          <p:cNvSpPr>
            <a:spLocks noGrp="1"/>
          </p:cNvSpPr>
          <p:nvPr>
            <p:ph type="ftr" sz="quarter" idx="11"/>
          </p:nvPr>
        </p:nvSpPr>
        <p:spPr/>
        <p:txBody>
          <a:bodyPr/>
          <a:lstStyle/>
          <a:p>
            <a:r>
              <a:rPr lang="es-ES"/>
              <a:t>DAVID SORIANO ENGUIDANOS</a:t>
            </a:r>
          </a:p>
        </p:txBody>
      </p:sp>
      <p:sp>
        <p:nvSpPr>
          <p:cNvPr id="5" name="Slide Number Placeholder 4"/>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3945198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4AEE4BD-9643-48DC-8E1E-E91BF7D5EA54}" type="datetime1">
              <a:rPr lang="es-ES" smtClean="0"/>
              <a:t>14/06/2022</a:t>
            </a:fld>
            <a:endParaRPr lang="es-ES"/>
          </a:p>
        </p:txBody>
      </p:sp>
      <p:sp>
        <p:nvSpPr>
          <p:cNvPr id="5" name="Footer Placeholder 4"/>
          <p:cNvSpPr>
            <a:spLocks noGrp="1"/>
          </p:cNvSpPr>
          <p:nvPr>
            <p:ph type="ftr" sz="quarter" idx="11"/>
          </p:nvPr>
        </p:nvSpPr>
        <p:spPr/>
        <p:txBody>
          <a:bodyPr/>
          <a:lstStyle/>
          <a:p>
            <a:r>
              <a:rPr lang="es-ES"/>
              <a:t>DAVID SORIANO ENGUIDANOS</a:t>
            </a:r>
          </a:p>
        </p:txBody>
      </p:sp>
      <p:sp>
        <p:nvSpPr>
          <p:cNvPr id="6" name="Slide Number Placeholder 5"/>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246004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065F568-9D34-483D-A16F-A6144CEC69BA}" type="datetime1">
              <a:rPr lang="es-ES" smtClean="0"/>
              <a:t>14/06/2022</a:t>
            </a:fld>
            <a:endParaRPr lang="es-ES"/>
          </a:p>
        </p:txBody>
      </p:sp>
      <p:sp>
        <p:nvSpPr>
          <p:cNvPr id="5" name="Footer Placeholder 4"/>
          <p:cNvSpPr>
            <a:spLocks noGrp="1"/>
          </p:cNvSpPr>
          <p:nvPr>
            <p:ph type="ftr" sz="quarter" idx="11"/>
          </p:nvPr>
        </p:nvSpPr>
        <p:spPr/>
        <p:txBody>
          <a:bodyPr/>
          <a:lstStyle/>
          <a:p>
            <a:r>
              <a:rPr lang="es-ES"/>
              <a:t>DAVID SORIANO ENGUIDANOS</a:t>
            </a:r>
          </a:p>
        </p:txBody>
      </p:sp>
      <p:sp>
        <p:nvSpPr>
          <p:cNvPr id="6" name="Slide Number Placeholder 5"/>
          <p:cNvSpPr>
            <a:spLocks noGrp="1"/>
          </p:cNvSpPr>
          <p:nvPr>
            <p:ph type="sldNum" sz="quarter" idx="12"/>
          </p:nvPr>
        </p:nvSpPr>
        <p:spPr/>
        <p:txBody>
          <a:bodyPr/>
          <a:lstStyle/>
          <a:p>
            <a:fld id="{89F8992B-022E-43FD-8BBA-2A8E891FC97F}" type="slidenum">
              <a:rPr lang="es-ES" smtClean="0"/>
              <a:t>‹Nº›</a:t>
            </a:fld>
            <a:endParaRPr lang="es-E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63235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D3466B0-4147-4E1B-943F-F9D289ACE39D}" type="datetime1">
              <a:rPr lang="es-ES" smtClean="0"/>
              <a:t>14/06/2022</a:t>
            </a:fld>
            <a:endParaRPr lang="es-ES"/>
          </a:p>
        </p:txBody>
      </p:sp>
      <p:sp>
        <p:nvSpPr>
          <p:cNvPr id="5" name="Footer Placeholder 4"/>
          <p:cNvSpPr>
            <a:spLocks noGrp="1"/>
          </p:cNvSpPr>
          <p:nvPr>
            <p:ph type="ftr" sz="quarter" idx="11"/>
          </p:nvPr>
        </p:nvSpPr>
        <p:spPr/>
        <p:txBody>
          <a:bodyPr/>
          <a:lstStyle/>
          <a:p>
            <a:r>
              <a:rPr lang="es-ES"/>
              <a:t>DAVID SORIANO ENGUIDANOS</a:t>
            </a:r>
          </a:p>
        </p:txBody>
      </p:sp>
      <p:sp>
        <p:nvSpPr>
          <p:cNvPr id="6" name="Slide Number Placeholder 5"/>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331581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989D26D-CA41-4BB1-983A-4DDD48D13F5F}" type="datetime1">
              <a:rPr lang="es-ES" smtClean="0"/>
              <a:t>14/06/2022</a:t>
            </a:fld>
            <a:endParaRPr lang="es-ES"/>
          </a:p>
        </p:txBody>
      </p:sp>
      <p:sp>
        <p:nvSpPr>
          <p:cNvPr id="5" name="Footer Placeholder 4"/>
          <p:cNvSpPr>
            <a:spLocks noGrp="1"/>
          </p:cNvSpPr>
          <p:nvPr>
            <p:ph type="ftr" sz="quarter" idx="11"/>
          </p:nvPr>
        </p:nvSpPr>
        <p:spPr/>
        <p:txBody>
          <a:bodyPr/>
          <a:lstStyle/>
          <a:p>
            <a:r>
              <a:rPr lang="es-ES"/>
              <a:t>DAVID SORIANO ENGUIDANOS</a:t>
            </a:r>
          </a:p>
        </p:txBody>
      </p:sp>
      <p:sp>
        <p:nvSpPr>
          <p:cNvPr id="6" name="Slide Number Placeholder 5"/>
          <p:cNvSpPr>
            <a:spLocks noGrp="1"/>
          </p:cNvSpPr>
          <p:nvPr>
            <p:ph type="sldNum" sz="quarter" idx="12"/>
          </p:nvPr>
        </p:nvSpPr>
        <p:spPr/>
        <p:txBody>
          <a:bodyPr/>
          <a:lstStyle/>
          <a:p>
            <a:fld id="{89F8992B-022E-43FD-8BBA-2A8E891FC97F}" type="slidenum">
              <a:rPr lang="es-ES" smtClean="0"/>
              <a:t>‹Nº›</a:t>
            </a:fld>
            <a:endParaRPr lang="es-E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26771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27E445A-7153-4976-BDF0-DC290097D462}" type="datetime1">
              <a:rPr lang="es-ES" smtClean="0"/>
              <a:t>14/06/2022</a:t>
            </a:fld>
            <a:endParaRPr lang="es-ES"/>
          </a:p>
        </p:txBody>
      </p:sp>
      <p:sp>
        <p:nvSpPr>
          <p:cNvPr id="5" name="Footer Placeholder 4"/>
          <p:cNvSpPr>
            <a:spLocks noGrp="1"/>
          </p:cNvSpPr>
          <p:nvPr>
            <p:ph type="ftr" sz="quarter" idx="11"/>
          </p:nvPr>
        </p:nvSpPr>
        <p:spPr/>
        <p:txBody>
          <a:bodyPr/>
          <a:lstStyle/>
          <a:p>
            <a:r>
              <a:rPr lang="es-ES"/>
              <a:t>DAVID SORIANO ENGUIDANOS</a:t>
            </a:r>
          </a:p>
        </p:txBody>
      </p:sp>
      <p:sp>
        <p:nvSpPr>
          <p:cNvPr id="6" name="Slide Number Placeholder 5"/>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1252584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ECF65C7-16BD-4F2D-857C-BBEE8D6F2350}" type="datetime1">
              <a:rPr lang="es-ES" smtClean="0"/>
              <a:t>14/06/2022</a:t>
            </a:fld>
            <a:endParaRPr lang="es-ES"/>
          </a:p>
        </p:txBody>
      </p:sp>
      <p:sp>
        <p:nvSpPr>
          <p:cNvPr id="5" name="Footer Placeholder 4"/>
          <p:cNvSpPr>
            <a:spLocks noGrp="1"/>
          </p:cNvSpPr>
          <p:nvPr>
            <p:ph type="ftr" sz="quarter" idx="11"/>
          </p:nvPr>
        </p:nvSpPr>
        <p:spPr/>
        <p:txBody>
          <a:bodyPr/>
          <a:lstStyle/>
          <a:p>
            <a:r>
              <a:rPr lang="es-ES"/>
              <a:t>DAVID SORIANO ENGUIDANOS</a:t>
            </a:r>
          </a:p>
        </p:txBody>
      </p:sp>
      <p:sp>
        <p:nvSpPr>
          <p:cNvPr id="6" name="Slide Number Placeholder 5"/>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2809764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18F851B-A20E-49A4-BDBD-F6D0C4BB8AEC}" type="datetime1">
              <a:rPr lang="es-ES" smtClean="0"/>
              <a:t>14/06/2022</a:t>
            </a:fld>
            <a:endParaRPr lang="es-ES"/>
          </a:p>
        </p:txBody>
      </p:sp>
      <p:sp>
        <p:nvSpPr>
          <p:cNvPr id="5" name="Footer Placeholder 4"/>
          <p:cNvSpPr>
            <a:spLocks noGrp="1"/>
          </p:cNvSpPr>
          <p:nvPr>
            <p:ph type="ftr" sz="quarter" idx="11"/>
          </p:nvPr>
        </p:nvSpPr>
        <p:spPr/>
        <p:txBody>
          <a:bodyPr/>
          <a:lstStyle/>
          <a:p>
            <a:r>
              <a:rPr lang="es-ES"/>
              <a:t>DAVID SORIANO ENGUIDANOS</a:t>
            </a:r>
          </a:p>
        </p:txBody>
      </p:sp>
      <p:sp>
        <p:nvSpPr>
          <p:cNvPr id="6" name="Slide Number Placeholder 5"/>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2172244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634788-C590-4713-95EC-25063C438B09}" type="datetime1">
              <a:rPr lang="es-ES" smtClean="0"/>
              <a:t>14/06/2022</a:t>
            </a:fld>
            <a:endParaRPr lang="es-ES"/>
          </a:p>
        </p:txBody>
      </p:sp>
      <p:sp>
        <p:nvSpPr>
          <p:cNvPr id="5" name="Footer Placeholder 4"/>
          <p:cNvSpPr>
            <a:spLocks noGrp="1"/>
          </p:cNvSpPr>
          <p:nvPr>
            <p:ph type="ftr" sz="quarter" idx="11"/>
          </p:nvPr>
        </p:nvSpPr>
        <p:spPr/>
        <p:txBody>
          <a:bodyPr/>
          <a:lstStyle/>
          <a:p>
            <a:r>
              <a:rPr lang="es-ES"/>
              <a:t>DAVID SORIANO ENGUIDANOS</a:t>
            </a:r>
          </a:p>
        </p:txBody>
      </p:sp>
      <p:sp>
        <p:nvSpPr>
          <p:cNvPr id="6" name="Slide Number Placeholder 5"/>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112086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B1FB95D-EE2A-4D4B-A60B-347315BCFBA7}" type="datetime1">
              <a:rPr lang="es-ES" smtClean="0"/>
              <a:t>14/06/2022</a:t>
            </a:fld>
            <a:endParaRPr lang="es-ES"/>
          </a:p>
        </p:txBody>
      </p:sp>
      <p:sp>
        <p:nvSpPr>
          <p:cNvPr id="5" name="Footer Placeholder 4"/>
          <p:cNvSpPr>
            <a:spLocks noGrp="1"/>
          </p:cNvSpPr>
          <p:nvPr>
            <p:ph type="ftr" sz="quarter" idx="11"/>
          </p:nvPr>
        </p:nvSpPr>
        <p:spPr/>
        <p:txBody>
          <a:bodyPr/>
          <a:lstStyle/>
          <a:p>
            <a:r>
              <a:rPr lang="es-ES"/>
              <a:t>DAVID SORIANO ENGUIDANOS</a:t>
            </a:r>
          </a:p>
        </p:txBody>
      </p:sp>
      <p:sp>
        <p:nvSpPr>
          <p:cNvPr id="6" name="Slide Number Placeholder 5"/>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2347859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E1381EA-45A6-4D58-8905-2C1F6E9D4F19}" type="datetime1">
              <a:rPr lang="es-ES" smtClean="0"/>
              <a:t>14/06/2022</a:t>
            </a:fld>
            <a:endParaRPr lang="es-ES"/>
          </a:p>
        </p:txBody>
      </p:sp>
      <p:sp>
        <p:nvSpPr>
          <p:cNvPr id="6" name="Footer Placeholder 5"/>
          <p:cNvSpPr>
            <a:spLocks noGrp="1"/>
          </p:cNvSpPr>
          <p:nvPr>
            <p:ph type="ftr" sz="quarter" idx="11"/>
          </p:nvPr>
        </p:nvSpPr>
        <p:spPr/>
        <p:txBody>
          <a:bodyPr/>
          <a:lstStyle/>
          <a:p>
            <a:r>
              <a:rPr lang="es-ES"/>
              <a:t>DAVID SORIANO ENGUIDANOS</a:t>
            </a:r>
          </a:p>
        </p:txBody>
      </p:sp>
      <p:sp>
        <p:nvSpPr>
          <p:cNvPr id="7" name="Slide Number Placeholder 6"/>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908073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05B33E5-6CFF-4B26-9E39-AE6A19B418CF}" type="datetime1">
              <a:rPr lang="es-ES" smtClean="0"/>
              <a:t>14/06/2022</a:t>
            </a:fld>
            <a:endParaRPr lang="es-ES"/>
          </a:p>
        </p:txBody>
      </p:sp>
      <p:sp>
        <p:nvSpPr>
          <p:cNvPr id="8" name="Footer Placeholder 7"/>
          <p:cNvSpPr>
            <a:spLocks noGrp="1"/>
          </p:cNvSpPr>
          <p:nvPr>
            <p:ph type="ftr" sz="quarter" idx="11"/>
          </p:nvPr>
        </p:nvSpPr>
        <p:spPr/>
        <p:txBody>
          <a:bodyPr/>
          <a:lstStyle/>
          <a:p>
            <a:r>
              <a:rPr lang="es-ES"/>
              <a:t>DAVID SORIANO ENGUIDANOS</a:t>
            </a:r>
          </a:p>
        </p:txBody>
      </p:sp>
      <p:sp>
        <p:nvSpPr>
          <p:cNvPr id="9" name="Slide Number Placeholder 8"/>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3432537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A04A180-1892-4037-9A45-6C8BE0BC97DC}" type="datetime1">
              <a:rPr lang="es-ES" smtClean="0"/>
              <a:t>14/06/2022</a:t>
            </a:fld>
            <a:endParaRPr lang="es-ES"/>
          </a:p>
        </p:txBody>
      </p:sp>
      <p:sp>
        <p:nvSpPr>
          <p:cNvPr id="4" name="Footer Placeholder 3"/>
          <p:cNvSpPr>
            <a:spLocks noGrp="1"/>
          </p:cNvSpPr>
          <p:nvPr>
            <p:ph type="ftr" sz="quarter" idx="11"/>
          </p:nvPr>
        </p:nvSpPr>
        <p:spPr/>
        <p:txBody>
          <a:bodyPr/>
          <a:lstStyle/>
          <a:p>
            <a:r>
              <a:rPr lang="es-ES"/>
              <a:t>DAVID SORIANO ENGUIDANOS</a:t>
            </a:r>
          </a:p>
        </p:txBody>
      </p:sp>
      <p:sp>
        <p:nvSpPr>
          <p:cNvPr id="5" name="Slide Number Placeholder 4"/>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1015630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ABCB60-3918-4A56-868E-B34208ED7617}" type="datetime1">
              <a:rPr lang="es-ES" smtClean="0"/>
              <a:t>14/06/2022</a:t>
            </a:fld>
            <a:endParaRPr lang="es-ES"/>
          </a:p>
        </p:txBody>
      </p:sp>
      <p:sp>
        <p:nvSpPr>
          <p:cNvPr id="3" name="Footer Placeholder 2"/>
          <p:cNvSpPr>
            <a:spLocks noGrp="1"/>
          </p:cNvSpPr>
          <p:nvPr>
            <p:ph type="ftr" sz="quarter" idx="11"/>
          </p:nvPr>
        </p:nvSpPr>
        <p:spPr/>
        <p:txBody>
          <a:bodyPr/>
          <a:lstStyle/>
          <a:p>
            <a:r>
              <a:rPr lang="es-ES"/>
              <a:t>DAVID SORIANO ENGUIDANOS</a:t>
            </a:r>
          </a:p>
        </p:txBody>
      </p:sp>
      <p:sp>
        <p:nvSpPr>
          <p:cNvPr id="4" name="Slide Number Placeholder 3"/>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3259669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5A0AEF4-25E1-411A-A634-FFAD5A357573}" type="datetime1">
              <a:rPr lang="es-ES" smtClean="0"/>
              <a:t>14/06/2022</a:t>
            </a:fld>
            <a:endParaRPr lang="es-ES"/>
          </a:p>
        </p:txBody>
      </p:sp>
      <p:sp>
        <p:nvSpPr>
          <p:cNvPr id="6" name="Footer Placeholder 5"/>
          <p:cNvSpPr>
            <a:spLocks noGrp="1"/>
          </p:cNvSpPr>
          <p:nvPr>
            <p:ph type="ftr" sz="quarter" idx="11"/>
          </p:nvPr>
        </p:nvSpPr>
        <p:spPr/>
        <p:txBody>
          <a:bodyPr/>
          <a:lstStyle/>
          <a:p>
            <a:r>
              <a:rPr lang="es-ES"/>
              <a:t>DAVID SORIANO ENGUIDANOS</a:t>
            </a:r>
          </a:p>
        </p:txBody>
      </p:sp>
      <p:sp>
        <p:nvSpPr>
          <p:cNvPr id="7" name="Slide Number Placeholder 6"/>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1066084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39B0526-BFD5-4973-9792-032858FFD6E4}" type="datetime1">
              <a:rPr lang="es-ES" smtClean="0"/>
              <a:t>14/06/2022</a:t>
            </a:fld>
            <a:endParaRPr lang="es-ES"/>
          </a:p>
        </p:txBody>
      </p:sp>
      <p:sp>
        <p:nvSpPr>
          <p:cNvPr id="6" name="Footer Placeholder 5"/>
          <p:cNvSpPr>
            <a:spLocks noGrp="1"/>
          </p:cNvSpPr>
          <p:nvPr>
            <p:ph type="ftr" sz="quarter" idx="11"/>
          </p:nvPr>
        </p:nvSpPr>
        <p:spPr/>
        <p:txBody>
          <a:bodyPr/>
          <a:lstStyle/>
          <a:p>
            <a:r>
              <a:rPr lang="es-ES"/>
              <a:t>DAVID SORIANO ENGUIDANOS</a:t>
            </a:r>
          </a:p>
        </p:txBody>
      </p:sp>
      <p:sp>
        <p:nvSpPr>
          <p:cNvPr id="7" name="Slide Number Placeholder 6"/>
          <p:cNvSpPr>
            <a:spLocks noGrp="1"/>
          </p:cNvSpPr>
          <p:nvPr>
            <p:ph type="sldNum" sz="quarter" idx="12"/>
          </p:nvPr>
        </p:nvSpPr>
        <p:spPr/>
        <p:txBody>
          <a:bodyPr/>
          <a:lstStyle/>
          <a:p>
            <a:fld id="{89F8992B-022E-43FD-8BBA-2A8E891FC97F}" type="slidenum">
              <a:rPr lang="es-ES" smtClean="0"/>
              <a:t>‹Nº›</a:t>
            </a:fld>
            <a:endParaRPr lang="es-ES"/>
          </a:p>
        </p:txBody>
      </p:sp>
    </p:spTree>
    <p:extLst>
      <p:ext uri="{BB962C8B-B14F-4D97-AF65-F5344CB8AC3E}">
        <p14:creationId xmlns:p14="http://schemas.microsoft.com/office/powerpoint/2010/main" val="1160771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5474BE6-4D8A-413F-81A0-5D0A4064D6FF}" type="datetime1">
              <a:rPr lang="es-ES" smtClean="0"/>
              <a:t>14/06/2022</a:t>
            </a:fld>
            <a:endParaRPr lang="es-E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s-ES"/>
              <a:t>DAVID SORIANO ENGUIDANOS</a:t>
            </a: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9F8992B-022E-43FD-8BBA-2A8E891FC97F}" type="slidenum">
              <a:rPr lang="es-ES" smtClean="0"/>
              <a:t>‹Nº›</a:t>
            </a:fld>
            <a:endParaRPr lang="es-ES"/>
          </a:p>
        </p:txBody>
      </p:sp>
    </p:spTree>
    <p:extLst>
      <p:ext uri="{BB962C8B-B14F-4D97-AF65-F5344CB8AC3E}">
        <p14:creationId xmlns:p14="http://schemas.microsoft.com/office/powerpoint/2010/main" val="167643414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469E27-635F-6ABA-FDF6-CF52E07D0C19}"/>
              </a:ext>
            </a:extLst>
          </p:cNvPr>
          <p:cNvSpPr>
            <a:spLocks noGrp="1"/>
          </p:cNvSpPr>
          <p:nvPr>
            <p:ph type="ctrTitle"/>
          </p:nvPr>
        </p:nvSpPr>
        <p:spPr>
          <a:xfrm>
            <a:off x="684212" y="685799"/>
            <a:ext cx="3045816" cy="744649"/>
          </a:xfrm>
          <a:solidFill>
            <a:srgbClr val="59C6E4"/>
          </a:solidFill>
          <a:scene3d>
            <a:camera prst="orthographicFront">
              <a:rot lat="0" lon="0" rev="0"/>
            </a:camera>
            <a:lightRig rig="threePt" dir="t"/>
          </a:scene3d>
          <a:sp3d prstMaterial="plastic"/>
        </p:spPr>
        <p:style>
          <a:lnRef idx="0">
            <a:schemeClr val="accent1"/>
          </a:lnRef>
          <a:fillRef idx="3">
            <a:schemeClr val="accent1"/>
          </a:fillRef>
          <a:effectRef idx="3">
            <a:schemeClr val="accent1"/>
          </a:effectRef>
          <a:fontRef idx="minor">
            <a:schemeClr val="lt1"/>
          </a:fontRef>
        </p:style>
        <p:txBody>
          <a:bodyPr>
            <a:noAutofit/>
          </a:bodyPr>
          <a:lstStyle/>
          <a:p>
            <a:pPr algn="ctr"/>
            <a:r>
              <a:rPr lang="es-ES" dirty="0"/>
              <a:t>Sga 2022</a:t>
            </a:r>
          </a:p>
        </p:txBody>
      </p:sp>
      <p:sp>
        <p:nvSpPr>
          <p:cNvPr id="3" name="Subtítulo 2">
            <a:extLst>
              <a:ext uri="{FF2B5EF4-FFF2-40B4-BE49-F238E27FC236}">
                <a16:creationId xmlns:a16="http://schemas.microsoft.com/office/drawing/2014/main" id="{6A595E9C-63EC-B48C-EEDC-B8DC2BAFE7F3}"/>
              </a:ext>
            </a:extLst>
          </p:cNvPr>
          <p:cNvSpPr>
            <a:spLocks noGrp="1"/>
          </p:cNvSpPr>
          <p:nvPr>
            <p:ph type="subTitle" idx="1"/>
          </p:nvPr>
        </p:nvSpPr>
        <p:spPr>
          <a:xfrm>
            <a:off x="249464" y="5762014"/>
            <a:ext cx="5254860" cy="1095985"/>
          </a:xfrm>
        </p:spPr>
        <p:txBody>
          <a:bodyPr>
            <a:noAutofit/>
          </a:bodyPr>
          <a:lstStyle/>
          <a:p>
            <a:r>
              <a:rPr lang="es-ES" sz="1400" dirty="0">
                <a:solidFill>
                  <a:schemeClr val="bg2">
                    <a:lumMod val="60000"/>
                    <a:lumOff val="40000"/>
                  </a:schemeClr>
                </a:solidFill>
              </a:rPr>
              <a:t>DAVID SORIANO ENGUIDANOS</a:t>
            </a:r>
          </a:p>
          <a:p>
            <a:r>
              <a:rPr lang="es-ES" sz="1400" dirty="0">
                <a:solidFill>
                  <a:schemeClr val="bg2">
                    <a:lumMod val="60000"/>
                    <a:lumOff val="40000"/>
                  </a:schemeClr>
                </a:solidFill>
              </a:rPr>
              <a:t>DESARROLLO DE APLICACIONES MULTIPLATAFORMA (DAM)</a:t>
            </a:r>
          </a:p>
          <a:p>
            <a:r>
              <a:rPr lang="es-ES" sz="1400" dirty="0">
                <a:solidFill>
                  <a:schemeClr val="bg2">
                    <a:lumMod val="60000"/>
                    <a:lumOff val="40000"/>
                  </a:schemeClr>
                </a:solidFill>
              </a:rPr>
              <a:t>TUTOR: JOSE ZOMEÑO</a:t>
            </a:r>
          </a:p>
        </p:txBody>
      </p:sp>
      <p:pic>
        <p:nvPicPr>
          <p:cNvPr id="5" name="Imagen 4">
            <a:extLst>
              <a:ext uri="{FF2B5EF4-FFF2-40B4-BE49-F238E27FC236}">
                <a16:creationId xmlns:a16="http://schemas.microsoft.com/office/drawing/2014/main" id="{B3FF60F9-4F66-8FC8-1C42-C612C8845824}"/>
              </a:ext>
            </a:extLst>
          </p:cNvPr>
          <p:cNvPicPr>
            <a:picLocks noChangeAspect="1"/>
          </p:cNvPicPr>
          <p:nvPr/>
        </p:nvPicPr>
        <p:blipFill rotWithShape="1">
          <a:blip r:embed="rId3">
            <a:duotone>
              <a:prstClr val="black"/>
              <a:srgbClr val="1C75A4">
                <a:tint val="45000"/>
                <a:satMod val="400000"/>
              </a:srgbClr>
            </a:duotone>
            <a:extLst>
              <a:ext uri="{28A0092B-C50C-407E-A947-70E740481C1C}">
                <a14:useLocalDpi xmlns:a14="http://schemas.microsoft.com/office/drawing/2010/main" val="0"/>
              </a:ext>
            </a:extLst>
          </a:blip>
          <a:srcRect l="3701" t="24727" r="7903" b="27272"/>
          <a:stretch/>
        </p:blipFill>
        <p:spPr>
          <a:xfrm>
            <a:off x="11833534" y="6663350"/>
            <a:ext cx="358465" cy="194650"/>
          </a:xfrm>
          <a:prstGeom prst="rect">
            <a:avLst/>
          </a:prstGeom>
          <a:effectLst>
            <a:softEdge rad="12700"/>
          </a:effectLst>
        </p:spPr>
      </p:pic>
      <p:sp>
        <p:nvSpPr>
          <p:cNvPr id="7" name="Subtítulo 2" hidden="1">
            <a:extLst>
              <a:ext uri="{FF2B5EF4-FFF2-40B4-BE49-F238E27FC236}">
                <a16:creationId xmlns:a16="http://schemas.microsoft.com/office/drawing/2014/main" id="{0E485B85-5B45-2886-7449-20CEEA331BB7}"/>
              </a:ext>
            </a:extLst>
          </p:cNvPr>
          <p:cNvSpPr txBox="1">
            <a:spLocks/>
          </p:cNvSpPr>
          <p:nvPr/>
        </p:nvSpPr>
        <p:spPr>
          <a:xfrm>
            <a:off x="249464" y="5353436"/>
            <a:ext cx="4395457" cy="408578"/>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s-ES" sz="2000" i="1" dirty="0">
                <a:solidFill>
                  <a:schemeClr val="tx1"/>
                </a:solidFill>
              </a:rPr>
              <a:t>SISTEMA GESTOR DE ALMACENES</a:t>
            </a:r>
          </a:p>
        </p:txBody>
      </p:sp>
    </p:spTree>
    <p:extLst>
      <p:ext uri="{BB962C8B-B14F-4D97-AF65-F5344CB8AC3E}">
        <p14:creationId xmlns:p14="http://schemas.microsoft.com/office/powerpoint/2010/main" val="154238830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9C02F5-E8EC-65EF-B98B-AD8C6F5EDA0B}"/>
              </a:ext>
            </a:extLst>
          </p:cNvPr>
          <p:cNvSpPr>
            <a:spLocks noGrp="1"/>
          </p:cNvSpPr>
          <p:nvPr>
            <p:ph type="title"/>
          </p:nvPr>
        </p:nvSpPr>
        <p:spPr>
          <a:xfrm>
            <a:off x="619558" y="3563699"/>
            <a:ext cx="3315134" cy="1507067"/>
          </a:xfrm>
        </p:spPr>
        <p:txBody>
          <a:bodyPr>
            <a:normAutofit fontScale="90000"/>
          </a:bodyPr>
          <a:lstStyle/>
          <a:p>
            <a:r>
              <a:rPr lang="es-ES" sz="8900" dirty="0"/>
              <a:t>DEMO</a:t>
            </a:r>
            <a:endParaRPr lang="es-ES" sz="4000" dirty="0"/>
          </a:p>
        </p:txBody>
      </p:sp>
      <p:sp>
        <p:nvSpPr>
          <p:cNvPr id="5" name="Marcador de número de diapositiva 2">
            <a:extLst>
              <a:ext uri="{FF2B5EF4-FFF2-40B4-BE49-F238E27FC236}">
                <a16:creationId xmlns:a16="http://schemas.microsoft.com/office/drawing/2014/main" id="{57DE0F1F-4048-3E40-D47B-86F91CA2ECB2}"/>
              </a:ext>
            </a:extLst>
          </p:cNvPr>
          <p:cNvSpPr>
            <a:spLocks noGrp="1"/>
          </p:cNvSpPr>
          <p:nvPr>
            <p:ph type="sldNum" sz="quarter" idx="12"/>
          </p:nvPr>
        </p:nvSpPr>
        <p:spPr>
          <a:xfrm>
            <a:off x="11379200" y="6172200"/>
            <a:ext cx="489217" cy="365125"/>
          </a:xfrm>
        </p:spPr>
        <p:txBody>
          <a:bodyPr/>
          <a:lstStyle/>
          <a:p>
            <a:fld id="{89F8992B-022E-43FD-8BBA-2A8E891FC97F}" type="slidenum">
              <a:rPr lang="es-ES" sz="2000" smtClean="0">
                <a:solidFill>
                  <a:schemeClr val="bg2">
                    <a:lumMod val="60000"/>
                    <a:lumOff val="40000"/>
                  </a:schemeClr>
                </a:solidFill>
              </a:rPr>
              <a:t>10</a:t>
            </a:fld>
            <a:endParaRPr lang="es-ES" sz="2000" dirty="0">
              <a:solidFill>
                <a:schemeClr val="bg2">
                  <a:lumMod val="60000"/>
                  <a:lumOff val="40000"/>
                </a:schemeClr>
              </a:solidFill>
            </a:endParaRPr>
          </a:p>
        </p:txBody>
      </p:sp>
      <p:cxnSp>
        <p:nvCxnSpPr>
          <p:cNvPr id="7" name="Conector recto 6">
            <a:extLst>
              <a:ext uri="{FF2B5EF4-FFF2-40B4-BE49-F238E27FC236}">
                <a16:creationId xmlns:a16="http://schemas.microsoft.com/office/drawing/2014/main" id="{D19DEED5-D3CB-2B51-B5DA-320FB869EF6C}"/>
              </a:ext>
            </a:extLst>
          </p:cNvPr>
          <p:cNvCxnSpPr>
            <a:cxnSpLocks/>
          </p:cNvCxnSpPr>
          <p:nvPr/>
        </p:nvCxnSpPr>
        <p:spPr>
          <a:xfrm>
            <a:off x="840509" y="4701309"/>
            <a:ext cx="9245600" cy="0"/>
          </a:xfrm>
          <a:prstGeom prst="line">
            <a:avLst/>
          </a:prstGeom>
          <a:ln w="889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2022-06-14 19-28-56">
            <a:hlinkClick r:id="" action="ppaction://media"/>
            <a:extLst>
              <a:ext uri="{FF2B5EF4-FFF2-40B4-BE49-F238E27FC236}">
                <a16:creationId xmlns:a16="http://schemas.microsoft.com/office/drawing/2014/main" id="{54C8839E-3981-9B67-7CFE-8800B08510C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6852" r="36779"/>
          <a:stretch/>
        </p:blipFill>
        <p:spPr>
          <a:xfrm>
            <a:off x="7453746" y="281666"/>
            <a:ext cx="2002582" cy="4271861"/>
          </a:xfrm>
          <a:prstGeom prst="rect">
            <a:avLst/>
          </a:prstGeom>
          <a:ln w="28575">
            <a:solidFill>
              <a:schemeClr val="accent1"/>
            </a:solidFill>
          </a:ln>
        </p:spPr>
      </p:pic>
    </p:spTree>
    <p:extLst>
      <p:ext uri="{BB962C8B-B14F-4D97-AF65-F5344CB8AC3E}">
        <p14:creationId xmlns:p14="http://schemas.microsoft.com/office/powerpoint/2010/main" val="36818051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151F94-8338-0777-A087-E4FC18EC82A5}"/>
              </a:ext>
            </a:extLst>
          </p:cNvPr>
          <p:cNvSpPr>
            <a:spLocks noGrp="1"/>
          </p:cNvSpPr>
          <p:nvPr>
            <p:ph type="title"/>
          </p:nvPr>
        </p:nvSpPr>
        <p:spPr>
          <a:xfrm>
            <a:off x="1598611" y="2483041"/>
            <a:ext cx="8534400" cy="1507067"/>
          </a:xfrm>
        </p:spPr>
        <p:txBody>
          <a:bodyPr>
            <a:normAutofit/>
          </a:bodyPr>
          <a:lstStyle/>
          <a:p>
            <a:pPr algn="ctr"/>
            <a:r>
              <a:rPr lang="es-ES" sz="6000" dirty="0"/>
              <a:t>¡GRACIAS!</a:t>
            </a:r>
          </a:p>
        </p:txBody>
      </p:sp>
      <p:sp>
        <p:nvSpPr>
          <p:cNvPr id="5" name="Marcador de número de diapositiva 2">
            <a:extLst>
              <a:ext uri="{FF2B5EF4-FFF2-40B4-BE49-F238E27FC236}">
                <a16:creationId xmlns:a16="http://schemas.microsoft.com/office/drawing/2014/main" id="{C74BB181-E46C-D3EA-D266-FC9B8104FEE3}"/>
              </a:ext>
            </a:extLst>
          </p:cNvPr>
          <p:cNvSpPr>
            <a:spLocks noGrp="1"/>
          </p:cNvSpPr>
          <p:nvPr>
            <p:ph type="sldNum" sz="quarter" idx="12"/>
          </p:nvPr>
        </p:nvSpPr>
        <p:spPr>
          <a:xfrm>
            <a:off x="11388436" y="6172200"/>
            <a:ext cx="479981" cy="365125"/>
          </a:xfrm>
        </p:spPr>
        <p:txBody>
          <a:bodyPr/>
          <a:lstStyle/>
          <a:p>
            <a:fld id="{89F8992B-022E-43FD-8BBA-2A8E891FC97F}" type="slidenum">
              <a:rPr lang="es-ES" sz="2000" smtClean="0">
                <a:solidFill>
                  <a:schemeClr val="bg2">
                    <a:lumMod val="60000"/>
                    <a:lumOff val="40000"/>
                  </a:schemeClr>
                </a:solidFill>
              </a:rPr>
              <a:t>11</a:t>
            </a:fld>
            <a:endParaRPr lang="es-ES" sz="2000" dirty="0">
              <a:solidFill>
                <a:schemeClr val="bg2">
                  <a:lumMod val="60000"/>
                  <a:lumOff val="40000"/>
                </a:schemeClr>
              </a:solidFill>
            </a:endParaRPr>
          </a:p>
        </p:txBody>
      </p:sp>
    </p:spTree>
    <p:extLst>
      <p:ext uri="{BB962C8B-B14F-4D97-AF65-F5344CB8AC3E}">
        <p14:creationId xmlns:p14="http://schemas.microsoft.com/office/powerpoint/2010/main" val="8108009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6B167E35-DA0A-C5D1-575B-8BBA75486F63}"/>
              </a:ext>
            </a:extLst>
          </p:cNvPr>
          <p:cNvSpPr txBox="1">
            <a:spLocks/>
          </p:cNvSpPr>
          <p:nvPr/>
        </p:nvSpPr>
        <p:spPr>
          <a:xfrm>
            <a:off x="188912" y="80600"/>
            <a:ext cx="2932979" cy="679891"/>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contenido</a:t>
            </a:r>
          </a:p>
        </p:txBody>
      </p:sp>
      <p:sp>
        <p:nvSpPr>
          <p:cNvPr id="7" name="Marcador de número de diapositiva 4">
            <a:extLst>
              <a:ext uri="{FF2B5EF4-FFF2-40B4-BE49-F238E27FC236}">
                <a16:creationId xmlns:a16="http://schemas.microsoft.com/office/drawing/2014/main" id="{A9B55A6F-00BC-1410-EB0D-EECF3E704BD1}"/>
              </a:ext>
            </a:extLst>
          </p:cNvPr>
          <p:cNvSpPr>
            <a:spLocks noGrp="1"/>
          </p:cNvSpPr>
          <p:nvPr>
            <p:ph type="sldNum" sz="quarter" idx="12"/>
          </p:nvPr>
        </p:nvSpPr>
        <p:spPr>
          <a:xfrm>
            <a:off x="11507788" y="6172199"/>
            <a:ext cx="308651" cy="365125"/>
          </a:xfrm>
        </p:spPr>
        <p:txBody>
          <a:bodyPr/>
          <a:lstStyle/>
          <a:p>
            <a:fld id="{89F8992B-022E-43FD-8BBA-2A8E891FC97F}" type="slidenum">
              <a:rPr lang="es-ES" sz="2000" smtClean="0">
                <a:solidFill>
                  <a:schemeClr val="bg2">
                    <a:lumMod val="60000"/>
                    <a:lumOff val="40000"/>
                  </a:schemeClr>
                </a:solidFill>
              </a:rPr>
              <a:t>2</a:t>
            </a:fld>
            <a:endParaRPr lang="es-ES" sz="2000" dirty="0">
              <a:solidFill>
                <a:schemeClr val="bg2">
                  <a:lumMod val="60000"/>
                  <a:lumOff val="40000"/>
                </a:schemeClr>
              </a:solidFill>
            </a:endParaRPr>
          </a:p>
        </p:txBody>
      </p:sp>
    </p:spTree>
    <p:extLst>
      <p:ext uri="{BB962C8B-B14F-4D97-AF65-F5344CB8AC3E}">
        <p14:creationId xmlns:p14="http://schemas.microsoft.com/office/powerpoint/2010/main" val="71792726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921729-4CB0-C638-B0F2-EDE3F647FD57}"/>
              </a:ext>
            </a:extLst>
          </p:cNvPr>
          <p:cNvSpPr>
            <a:spLocks noGrp="1"/>
          </p:cNvSpPr>
          <p:nvPr>
            <p:ph type="title"/>
          </p:nvPr>
        </p:nvSpPr>
        <p:spPr>
          <a:xfrm>
            <a:off x="188911" y="80600"/>
            <a:ext cx="3975683" cy="679891"/>
          </a:xfrm>
        </p:spPr>
        <p:txBody>
          <a:bodyPr/>
          <a:lstStyle/>
          <a:p>
            <a:r>
              <a:rPr lang="es-ES" dirty="0"/>
              <a:t>INTRODUCCIÓN</a:t>
            </a:r>
          </a:p>
        </p:txBody>
      </p:sp>
      <p:sp>
        <p:nvSpPr>
          <p:cNvPr id="3" name="Marcador de texto 2">
            <a:extLst>
              <a:ext uri="{FF2B5EF4-FFF2-40B4-BE49-F238E27FC236}">
                <a16:creationId xmlns:a16="http://schemas.microsoft.com/office/drawing/2014/main" id="{6A11C6EC-43C5-426F-A1BB-8DB79F2CC8FC}"/>
              </a:ext>
            </a:extLst>
          </p:cNvPr>
          <p:cNvSpPr>
            <a:spLocks noGrp="1"/>
          </p:cNvSpPr>
          <p:nvPr>
            <p:ph type="body" idx="1"/>
          </p:nvPr>
        </p:nvSpPr>
        <p:spPr>
          <a:xfrm>
            <a:off x="2069667" y="2288030"/>
            <a:ext cx="5781242" cy="365125"/>
          </a:xfrm>
        </p:spPr>
        <p:txBody>
          <a:bodyPr>
            <a:normAutofit lnSpcReduction="10000"/>
          </a:bodyPr>
          <a:lstStyle/>
          <a:p>
            <a:r>
              <a:rPr lang="es-ES" dirty="0"/>
              <a:t>“SGA-2022” es un Sistema Gestor de Almacenes</a:t>
            </a:r>
          </a:p>
        </p:txBody>
      </p:sp>
      <p:sp>
        <p:nvSpPr>
          <p:cNvPr id="5" name="Marcador de número de diapositiva 4">
            <a:extLst>
              <a:ext uri="{FF2B5EF4-FFF2-40B4-BE49-F238E27FC236}">
                <a16:creationId xmlns:a16="http://schemas.microsoft.com/office/drawing/2014/main" id="{4426B99D-BEFC-FE29-9079-7BA476EC5F3D}"/>
              </a:ext>
            </a:extLst>
          </p:cNvPr>
          <p:cNvSpPr>
            <a:spLocks noGrp="1"/>
          </p:cNvSpPr>
          <p:nvPr>
            <p:ph type="sldNum" sz="quarter" idx="12"/>
          </p:nvPr>
        </p:nvSpPr>
        <p:spPr>
          <a:xfrm>
            <a:off x="11507788" y="6172199"/>
            <a:ext cx="308651" cy="365125"/>
          </a:xfrm>
        </p:spPr>
        <p:txBody>
          <a:bodyPr/>
          <a:lstStyle/>
          <a:p>
            <a:fld id="{89F8992B-022E-43FD-8BBA-2A8E891FC97F}" type="slidenum">
              <a:rPr lang="es-ES" sz="2000" smtClean="0">
                <a:solidFill>
                  <a:schemeClr val="bg2">
                    <a:lumMod val="60000"/>
                    <a:lumOff val="40000"/>
                  </a:schemeClr>
                </a:solidFill>
              </a:rPr>
              <a:t>3</a:t>
            </a:fld>
            <a:endParaRPr lang="es-ES" sz="2000" dirty="0">
              <a:solidFill>
                <a:schemeClr val="bg2">
                  <a:lumMod val="60000"/>
                  <a:lumOff val="40000"/>
                </a:schemeClr>
              </a:solidFill>
            </a:endParaRPr>
          </a:p>
        </p:txBody>
      </p:sp>
      <p:sp>
        <p:nvSpPr>
          <p:cNvPr id="8" name="Título 1">
            <a:extLst>
              <a:ext uri="{FF2B5EF4-FFF2-40B4-BE49-F238E27FC236}">
                <a16:creationId xmlns:a16="http://schemas.microsoft.com/office/drawing/2014/main" id="{562F9774-0E7C-6434-889A-051F7B6BB5C0}"/>
              </a:ext>
            </a:extLst>
          </p:cNvPr>
          <p:cNvSpPr txBox="1">
            <a:spLocks/>
          </p:cNvSpPr>
          <p:nvPr/>
        </p:nvSpPr>
        <p:spPr>
          <a:xfrm>
            <a:off x="1559199" y="1532218"/>
            <a:ext cx="3142110" cy="489528"/>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S" sz="2400" dirty="0"/>
              <a:t>¿Qué ES SGA-2022?</a:t>
            </a:r>
          </a:p>
        </p:txBody>
      </p:sp>
      <p:sp>
        <p:nvSpPr>
          <p:cNvPr id="9" name="Título 1">
            <a:extLst>
              <a:ext uri="{FF2B5EF4-FFF2-40B4-BE49-F238E27FC236}">
                <a16:creationId xmlns:a16="http://schemas.microsoft.com/office/drawing/2014/main" id="{C0B77B40-8DAF-7DFB-9307-FE464388BDD2}"/>
              </a:ext>
            </a:extLst>
          </p:cNvPr>
          <p:cNvSpPr txBox="1">
            <a:spLocks/>
          </p:cNvSpPr>
          <p:nvPr/>
        </p:nvSpPr>
        <p:spPr>
          <a:xfrm>
            <a:off x="2164628" y="2917239"/>
            <a:ext cx="2318327" cy="489529"/>
          </a:xfrm>
          <a:prstGeom prst="rect">
            <a:avLst/>
          </a:prstGeom>
          <a:effectLst/>
        </p:spPr>
        <p:txBody>
          <a:bodyPr vert="horz" lIns="91440" tIns="45720" rIns="91440" bIns="45720" rtlCol="0" anchor="b">
            <a:normAutofit fontScale="92500"/>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S" sz="2400" dirty="0"/>
              <a:t>proporciona</a:t>
            </a:r>
          </a:p>
        </p:txBody>
      </p:sp>
      <p:cxnSp>
        <p:nvCxnSpPr>
          <p:cNvPr id="11" name="Conector: angular 10">
            <a:extLst>
              <a:ext uri="{FF2B5EF4-FFF2-40B4-BE49-F238E27FC236}">
                <a16:creationId xmlns:a16="http://schemas.microsoft.com/office/drawing/2014/main" id="{5EB9A407-CB20-55B5-3A6A-1D815389B4C8}"/>
              </a:ext>
            </a:extLst>
          </p:cNvPr>
          <p:cNvCxnSpPr>
            <a:cxnSpLocks/>
          </p:cNvCxnSpPr>
          <p:nvPr/>
        </p:nvCxnSpPr>
        <p:spPr>
          <a:xfrm rot="16200000" flipH="1">
            <a:off x="3375671" y="3354888"/>
            <a:ext cx="638758" cy="742518"/>
          </a:xfrm>
          <a:prstGeom prst="bentConnector2">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4DA33404-AA60-E225-074F-5E9D414945AA}"/>
              </a:ext>
            </a:extLst>
          </p:cNvPr>
          <p:cNvSpPr txBox="1">
            <a:spLocks/>
          </p:cNvSpPr>
          <p:nvPr/>
        </p:nvSpPr>
        <p:spPr>
          <a:xfrm>
            <a:off x="4384674" y="3799091"/>
            <a:ext cx="3422652" cy="489528"/>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S" sz="2400" dirty="0">
                <a:solidFill>
                  <a:schemeClr val="bg2">
                    <a:lumMod val="75000"/>
                  </a:schemeClr>
                </a:solidFill>
              </a:rPr>
              <a:t>Mayor movilidad</a:t>
            </a:r>
          </a:p>
        </p:txBody>
      </p:sp>
      <p:cxnSp>
        <p:nvCxnSpPr>
          <p:cNvPr id="19" name="Conector: angular 18">
            <a:extLst>
              <a:ext uri="{FF2B5EF4-FFF2-40B4-BE49-F238E27FC236}">
                <a16:creationId xmlns:a16="http://schemas.microsoft.com/office/drawing/2014/main" id="{9BD32AAA-950C-1719-1495-EDC18DDA5555}"/>
              </a:ext>
            </a:extLst>
          </p:cNvPr>
          <p:cNvCxnSpPr>
            <a:cxnSpLocks/>
          </p:cNvCxnSpPr>
          <p:nvPr/>
        </p:nvCxnSpPr>
        <p:spPr>
          <a:xfrm rot="16200000" flipH="1">
            <a:off x="3424813" y="4187598"/>
            <a:ext cx="638758" cy="840800"/>
          </a:xfrm>
          <a:prstGeom prst="bentConnector2">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20" name="Título 1">
            <a:extLst>
              <a:ext uri="{FF2B5EF4-FFF2-40B4-BE49-F238E27FC236}">
                <a16:creationId xmlns:a16="http://schemas.microsoft.com/office/drawing/2014/main" id="{730B96BA-630C-9CCF-F220-265F82300B7F}"/>
              </a:ext>
            </a:extLst>
          </p:cNvPr>
          <p:cNvSpPr txBox="1">
            <a:spLocks/>
          </p:cNvSpPr>
          <p:nvPr/>
        </p:nvSpPr>
        <p:spPr>
          <a:xfrm>
            <a:off x="4384674" y="4680941"/>
            <a:ext cx="4158962" cy="489528"/>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36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ES" sz="2400" dirty="0">
                <a:solidFill>
                  <a:schemeClr val="bg2">
                    <a:lumMod val="75000"/>
                  </a:schemeClr>
                </a:solidFill>
              </a:rPr>
              <a:t>Mayor organización</a:t>
            </a:r>
          </a:p>
        </p:txBody>
      </p:sp>
    </p:spTree>
    <p:extLst>
      <p:ext uri="{BB962C8B-B14F-4D97-AF65-F5344CB8AC3E}">
        <p14:creationId xmlns:p14="http://schemas.microsoft.com/office/powerpoint/2010/main" val="29059283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67477A-008F-72D4-E6D5-F9F77AC8A922}"/>
              </a:ext>
            </a:extLst>
          </p:cNvPr>
          <p:cNvSpPr txBox="1">
            <a:spLocks/>
          </p:cNvSpPr>
          <p:nvPr/>
        </p:nvSpPr>
        <p:spPr>
          <a:xfrm>
            <a:off x="188912" y="80600"/>
            <a:ext cx="8620110" cy="679891"/>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Tecnologías Y RECURSOS</a:t>
            </a:r>
          </a:p>
        </p:txBody>
      </p:sp>
      <p:sp>
        <p:nvSpPr>
          <p:cNvPr id="6" name="Marcador de texto 2" hidden="1">
            <a:extLst>
              <a:ext uri="{FF2B5EF4-FFF2-40B4-BE49-F238E27FC236}">
                <a16:creationId xmlns:a16="http://schemas.microsoft.com/office/drawing/2014/main" id="{2F82CB85-FC64-45BA-948B-FC5B14ED1C8F}"/>
              </a:ext>
            </a:extLst>
          </p:cNvPr>
          <p:cNvSpPr txBox="1">
            <a:spLocks/>
          </p:cNvSpPr>
          <p:nvPr/>
        </p:nvSpPr>
        <p:spPr>
          <a:xfrm>
            <a:off x="684212" y="965498"/>
            <a:ext cx="8532216" cy="67989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s-ES" dirty="0"/>
              <a:t>Para el desarrollo de la aplicación se utilizaron varios lenguajes de programación, algunos entornos de desarrollo y el gestor de datos.</a:t>
            </a:r>
          </a:p>
        </p:txBody>
      </p:sp>
      <p:sp>
        <p:nvSpPr>
          <p:cNvPr id="2" name="CuadroTexto 1" hidden="1">
            <a:extLst>
              <a:ext uri="{FF2B5EF4-FFF2-40B4-BE49-F238E27FC236}">
                <a16:creationId xmlns:a16="http://schemas.microsoft.com/office/drawing/2014/main" id="{E2B5EB27-7A54-D885-975F-BE59CC81DDD4}"/>
              </a:ext>
            </a:extLst>
          </p:cNvPr>
          <p:cNvSpPr txBox="1"/>
          <p:nvPr/>
        </p:nvSpPr>
        <p:spPr>
          <a:xfrm>
            <a:off x="2826701" y="2153849"/>
            <a:ext cx="5893811" cy="1200329"/>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s-ES" dirty="0">
                <a:solidFill>
                  <a:schemeClr val="bg2">
                    <a:lumMod val="75000"/>
                  </a:schemeClr>
                </a:solidFill>
              </a:rPr>
              <a:t>Como lenguaje principal, </a:t>
            </a:r>
          </a:p>
          <a:p>
            <a:r>
              <a:rPr lang="es-ES" dirty="0">
                <a:solidFill>
                  <a:schemeClr val="bg2">
                    <a:lumMod val="75000"/>
                  </a:schemeClr>
                </a:solidFill>
              </a:rPr>
              <a:t>se ha utilizado Kotlin, que es lenguaje por excelencia que se está utilizando para el desarrollo de aplicaciones Android.</a:t>
            </a:r>
          </a:p>
        </p:txBody>
      </p:sp>
      <p:sp>
        <p:nvSpPr>
          <p:cNvPr id="9" name="CuadroTexto 8" hidden="1">
            <a:extLst>
              <a:ext uri="{FF2B5EF4-FFF2-40B4-BE49-F238E27FC236}">
                <a16:creationId xmlns:a16="http://schemas.microsoft.com/office/drawing/2014/main" id="{83C499D0-2DC4-EE7C-4C3C-F610C22346B9}"/>
              </a:ext>
            </a:extLst>
          </p:cNvPr>
          <p:cNvSpPr txBox="1"/>
          <p:nvPr/>
        </p:nvSpPr>
        <p:spPr>
          <a:xfrm>
            <a:off x="684211" y="3521558"/>
            <a:ext cx="5893811" cy="646331"/>
          </a:xfrm>
          <a:prstGeom prst="rect">
            <a:avLst/>
          </a:prstGeom>
          <a:noFill/>
        </p:spPr>
        <p:txBody>
          <a:bodyPr wrap="square" rtlCol="0">
            <a:spAutoFit/>
          </a:bodyPr>
          <a:lstStyle/>
          <a:p>
            <a:r>
              <a:rPr lang="es-ES" dirty="0">
                <a:solidFill>
                  <a:schemeClr val="bg2">
                    <a:lumMod val="75000"/>
                  </a:schemeClr>
                </a:solidFill>
              </a:rPr>
              <a:t>Por otra parte, se ha utilizado C#,</a:t>
            </a:r>
          </a:p>
          <a:p>
            <a:r>
              <a:rPr lang="es-ES" dirty="0">
                <a:solidFill>
                  <a:schemeClr val="bg2">
                    <a:lumMod val="75000"/>
                  </a:schemeClr>
                </a:solidFill>
              </a:rPr>
              <a:t>como lenguaje para el desarrollo del API.</a:t>
            </a:r>
          </a:p>
        </p:txBody>
      </p:sp>
      <p:sp>
        <p:nvSpPr>
          <p:cNvPr id="12" name="Marcador de número de diapositiva 2">
            <a:extLst>
              <a:ext uri="{FF2B5EF4-FFF2-40B4-BE49-F238E27FC236}">
                <a16:creationId xmlns:a16="http://schemas.microsoft.com/office/drawing/2014/main" id="{82CB72E6-C573-4DD9-DF0D-520D8ED96412}"/>
              </a:ext>
            </a:extLst>
          </p:cNvPr>
          <p:cNvSpPr>
            <a:spLocks noGrp="1"/>
          </p:cNvSpPr>
          <p:nvPr>
            <p:ph type="sldNum" sz="quarter" idx="12"/>
          </p:nvPr>
        </p:nvSpPr>
        <p:spPr>
          <a:xfrm>
            <a:off x="11507788" y="6172200"/>
            <a:ext cx="360629" cy="365125"/>
          </a:xfrm>
        </p:spPr>
        <p:txBody>
          <a:bodyPr/>
          <a:lstStyle/>
          <a:p>
            <a:fld id="{89F8992B-022E-43FD-8BBA-2A8E891FC97F}" type="slidenum">
              <a:rPr lang="es-ES" sz="2000" smtClean="0">
                <a:solidFill>
                  <a:schemeClr val="bg2">
                    <a:lumMod val="60000"/>
                    <a:lumOff val="40000"/>
                  </a:schemeClr>
                </a:solidFill>
              </a:rPr>
              <a:t>4</a:t>
            </a:fld>
            <a:endParaRPr lang="es-ES" sz="2000" dirty="0">
              <a:solidFill>
                <a:schemeClr val="bg2">
                  <a:lumMod val="60000"/>
                  <a:lumOff val="40000"/>
                </a:schemeClr>
              </a:solidFill>
            </a:endParaRPr>
          </a:p>
        </p:txBody>
      </p:sp>
      <p:graphicFrame>
        <p:nvGraphicFramePr>
          <p:cNvPr id="3" name="Tabla 21">
            <a:extLst>
              <a:ext uri="{FF2B5EF4-FFF2-40B4-BE49-F238E27FC236}">
                <a16:creationId xmlns:a16="http://schemas.microsoft.com/office/drawing/2014/main" id="{6835024B-527D-B6C9-A23E-FB3DC7FA004A}"/>
              </a:ext>
            </a:extLst>
          </p:cNvPr>
          <p:cNvGraphicFramePr>
            <a:graphicFrameLocks noGrp="1"/>
          </p:cNvGraphicFramePr>
          <p:nvPr>
            <p:extLst>
              <p:ext uri="{D42A27DB-BD31-4B8C-83A1-F6EECF244321}">
                <p14:modId xmlns:p14="http://schemas.microsoft.com/office/powerpoint/2010/main" val="4078475763"/>
              </p:ext>
            </p:extLst>
          </p:nvPr>
        </p:nvGraphicFramePr>
        <p:xfrm>
          <a:off x="338790" y="888561"/>
          <a:ext cx="3659498" cy="2049040"/>
        </p:xfrm>
        <a:graphic>
          <a:graphicData uri="http://schemas.openxmlformats.org/drawingml/2006/table">
            <a:tbl>
              <a:tblPr firstRow="1" bandRow="1">
                <a:tableStyleId>{B301B821-A1FF-4177-AEE7-76D212191A09}</a:tableStyleId>
              </a:tblPr>
              <a:tblGrid>
                <a:gridCol w="3659498">
                  <a:extLst>
                    <a:ext uri="{9D8B030D-6E8A-4147-A177-3AD203B41FA5}">
                      <a16:colId xmlns:a16="http://schemas.microsoft.com/office/drawing/2014/main" val="3770944543"/>
                    </a:ext>
                  </a:extLst>
                </a:gridCol>
              </a:tblGrid>
              <a:tr h="655212">
                <a:tc>
                  <a:txBody>
                    <a:bodyPr/>
                    <a:lstStyle/>
                    <a:p>
                      <a:pPr algn="ctr"/>
                      <a:r>
                        <a:rPr lang="es-ES" sz="1800" b="0" dirty="0"/>
                        <a:t>LENGUAJES</a:t>
                      </a:r>
                      <a:endParaRPr lang="es-ES" b="0" dirty="0"/>
                    </a:p>
                  </a:txBody>
                  <a:tcPr anchor="ctr">
                    <a:solidFill>
                      <a:schemeClr val="bg2">
                        <a:lumMod val="60000"/>
                        <a:lumOff val="40000"/>
                      </a:schemeClr>
                    </a:solidFill>
                  </a:tcPr>
                </a:tc>
                <a:extLst>
                  <a:ext uri="{0D108BD9-81ED-4DB2-BD59-A6C34878D82A}">
                    <a16:rowId xmlns:a16="http://schemas.microsoft.com/office/drawing/2014/main" val="3362665740"/>
                  </a:ext>
                </a:extLst>
              </a:tr>
              <a:tr h="1393828">
                <a:tc>
                  <a:txBody>
                    <a:bodyPr/>
                    <a:lstStyle/>
                    <a:p>
                      <a:endParaRPr lang="es-ES" dirty="0"/>
                    </a:p>
                  </a:txBody>
                  <a:tcPr/>
                </a:tc>
                <a:extLst>
                  <a:ext uri="{0D108BD9-81ED-4DB2-BD59-A6C34878D82A}">
                    <a16:rowId xmlns:a16="http://schemas.microsoft.com/office/drawing/2014/main" val="379852315"/>
                  </a:ext>
                </a:extLst>
              </a:tr>
            </a:tbl>
          </a:graphicData>
        </a:graphic>
      </p:graphicFrame>
      <p:pic>
        <p:nvPicPr>
          <p:cNvPr id="23" name="Imagen 22">
            <a:extLst>
              <a:ext uri="{FF2B5EF4-FFF2-40B4-BE49-F238E27FC236}">
                <a16:creationId xmlns:a16="http://schemas.microsoft.com/office/drawing/2014/main" id="{A2DD116B-194F-1E15-2E33-6083C4882D97}"/>
              </a:ext>
            </a:extLst>
          </p:cNvPr>
          <p:cNvPicPr>
            <a:picLocks noChangeAspect="1"/>
          </p:cNvPicPr>
          <p:nvPr/>
        </p:nvPicPr>
        <p:blipFill>
          <a:blip r:embed="rId3"/>
          <a:stretch>
            <a:fillRect/>
          </a:stretch>
        </p:blipFill>
        <p:spPr>
          <a:xfrm>
            <a:off x="459896" y="1917286"/>
            <a:ext cx="2145978" cy="475529"/>
          </a:xfrm>
          <a:prstGeom prst="rect">
            <a:avLst/>
          </a:prstGeom>
        </p:spPr>
      </p:pic>
      <p:pic>
        <p:nvPicPr>
          <p:cNvPr id="8" name="Imagen 7" descr="C Sharp (C#) Logo PNG Vector (SVG) Free Download">
            <a:extLst>
              <a:ext uri="{FF2B5EF4-FFF2-40B4-BE49-F238E27FC236}">
                <a16:creationId xmlns:a16="http://schemas.microsoft.com/office/drawing/2014/main" id="{C515433B-116E-D4E9-7092-BAE089CFAB9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0593" y="1667139"/>
            <a:ext cx="942975" cy="1059180"/>
          </a:xfrm>
          <a:prstGeom prst="rect">
            <a:avLst/>
          </a:prstGeom>
          <a:noFill/>
          <a:ln>
            <a:noFill/>
          </a:ln>
        </p:spPr>
      </p:pic>
      <p:graphicFrame>
        <p:nvGraphicFramePr>
          <p:cNvPr id="24" name="Tabla 21">
            <a:extLst>
              <a:ext uri="{FF2B5EF4-FFF2-40B4-BE49-F238E27FC236}">
                <a16:creationId xmlns:a16="http://schemas.microsoft.com/office/drawing/2014/main" id="{A468C35D-65AC-0FB4-D88B-78C011F8C599}"/>
              </a:ext>
            </a:extLst>
          </p:cNvPr>
          <p:cNvGraphicFramePr>
            <a:graphicFrameLocks noGrp="1"/>
          </p:cNvGraphicFramePr>
          <p:nvPr>
            <p:extLst>
              <p:ext uri="{D42A27DB-BD31-4B8C-83A1-F6EECF244321}">
                <p14:modId xmlns:p14="http://schemas.microsoft.com/office/powerpoint/2010/main" val="735187994"/>
              </p:ext>
            </p:extLst>
          </p:nvPr>
        </p:nvGraphicFramePr>
        <p:xfrm>
          <a:off x="338790" y="3065671"/>
          <a:ext cx="3659498" cy="1496229"/>
        </p:xfrm>
        <a:graphic>
          <a:graphicData uri="http://schemas.openxmlformats.org/drawingml/2006/table">
            <a:tbl>
              <a:tblPr firstRow="1" bandRow="1">
                <a:tableStyleId>{B301B821-A1FF-4177-AEE7-76D212191A09}</a:tableStyleId>
              </a:tblPr>
              <a:tblGrid>
                <a:gridCol w="3659498">
                  <a:extLst>
                    <a:ext uri="{9D8B030D-6E8A-4147-A177-3AD203B41FA5}">
                      <a16:colId xmlns:a16="http://schemas.microsoft.com/office/drawing/2014/main" val="3770944543"/>
                    </a:ext>
                  </a:extLst>
                </a:gridCol>
              </a:tblGrid>
              <a:tr h="47844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900" b="0" i="0" u="none" strike="noStrike" kern="1200" cap="none" spc="0" normalizeH="0" baseline="0" noProof="0" dirty="0">
                          <a:ln>
                            <a:noFill/>
                          </a:ln>
                          <a:solidFill>
                            <a:prstClr val="white"/>
                          </a:solidFill>
                          <a:effectLst/>
                          <a:uLnTx/>
                          <a:uFillTx/>
                          <a:latin typeface="+mn-lt"/>
                          <a:ea typeface="+mn-ea"/>
                          <a:cs typeface="+mn-cs"/>
                        </a:rPr>
                        <a:t>ENTORNOS DE DESARROLLO</a:t>
                      </a:r>
                    </a:p>
                  </a:txBody>
                  <a:tcPr anchor="ctr">
                    <a:solidFill>
                      <a:schemeClr val="bg2">
                        <a:lumMod val="60000"/>
                        <a:lumOff val="40000"/>
                      </a:schemeClr>
                    </a:solidFill>
                  </a:tcPr>
                </a:tc>
                <a:extLst>
                  <a:ext uri="{0D108BD9-81ED-4DB2-BD59-A6C34878D82A}">
                    <a16:rowId xmlns:a16="http://schemas.microsoft.com/office/drawing/2014/main" val="3362665740"/>
                  </a:ext>
                </a:extLst>
              </a:tr>
              <a:tr h="1017787">
                <a:tc>
                  <a:txBody>
                    <a:bodyPr/>
                    <a:lstStyle/>
                    <a:p>
                      <a:endParaRPr lang="es-ES" dirty="0"/>
                    </a:p>
                  </a:txBody>
                  <a:tcPr/>
                </a:tc>
                <a:extLst>
                  <a:ext uri="{0D108BD9-81ED-4DB2-BD59-A6C34878D82A}">
                    <a16:rowId xmlns:a16="http://schemas.microsoft.com/office/drawing/2014/main" val="379852315"/>
                  </a:ext>
                </a:extLst>
              </a:tr>
            </a:tbl>
          </a:graphicData>
        </a:graphic>
      </p:graphicFrame>
      <p:pic>
        <p:nvPicPr>
          <p:cNvPr id="15" name="Imagen 14" descr="Logo de Visual Studio: la historia y el significado de logotipo, la marca y  el simbolo. | png, vector">
            <a:extLst>
              <a:ext uri="{FF2B5EF4-FFF2-40B4-BE49-F238E27FC236}">
                <a16:creationId xmlns:a16="http://schemas.microsoft.com/office/drawing/2014/main" id="{314DDA31-6449-430D-ED1E-845293FF2C1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657" r="19953"/>
          <a:stretch/>
        </p:blipFill>
        <p:spPr bwMode="auto">
          <a:xfrm>
            <a:off x="2298321" y="3599857"/>
            <a:ext cx="876300" cy="836295"/>
          </a:xfrm>
          <a:prstGeom prst="rect">
            <a:avLst/>
          </a:prstGeom>
          <a:noFill/>
          <a:ln>
            <a:noFill/>
          </a:ln>
          <a:extLst>
            <a:ext uri="{53640926-AAD7-44D8-BBD7-CCE9431645EC}">
              <a14:shadowObscured xmlns:a14="http://schemas.microsoft.com/office/drawing/2010/main"/>
            </a:ext>
          </a:extLst>
        </p:spPr>
      </p:pic>
      <p:graphicFrame>
        <p:nvGraphicFramePr>
          <p:cNvPr id="25" name="Tabla 21">
            <a:extLst>
              <a:ext uri="{FF2B5EF4-FFF2-40B4-BE49-F238E27FC236}">
                <a16:creationId xmlns:a16="http://schemas.microsoft.com/office/drawing/2014/main" id="{53878D61-CB40-93CD-82D5-3763DE8436FD}"/>
              </a:ext>
            </a:extLst>
          </p:cNvPr>
          <p:cNvGraphicFramePr>
            <a:graphicFrameLocks noGrp="1"/>
          </p:cNvGraphicFramePr>
          <p:nvPr>
            <p:extLst>
              <p:ext uri="{D42A27DB-BD31-4B8C-83A1-F6EECF244321}">
                <p14:modId xmlns:p14="http://schemas.microsoft.com/office/powerpoint/2010/main" val="2548188385"/>
              </p:ext>
            </p:extLst>
          </p:nvPr>
        </p:nvGraphicFramePr>
        <p:xfrm>
          <a:off x="338790" y="4692147"/>
          <a:ext cx="3659498" cy="1496229"/>
        </p:xfrm>
        <a:graphic>
          <a:graphicData uri="http://schemas.openxmlformats.org/drawingml/2006/table">
            <a:tbl>
              <a:tblPr firstRow="1" bandRow="1">
                <a:tableStyleId>{B301B821-A1FF-4177-AEE7-76D212191A09}</a:tableStyleId>
              </a:tblPr>
              <a:tblGrid>
                <a:gridCol w="3659498">
                  <a:extLst>
                    <a:ext uri="{9D8B030D-6E8A-4147-A177-3AD203B41FA5}">
                      <a16:colId xmlns:a16="http://schemas.microsoft.com/office/drawing/2014/main" val="3770944543"/>
                    </a:ext>
                  </a:extLst>
                </a:gridCol>
              </a:tblGrid>
              <a:tr h="478442">
                <a:tc>
                  <a:txBody>
                    <a:bodyPr/>
                    <a:lstStyle/>
                    <a:p>
                      <a:pPr algn="ctr"/>
                      <a:r>
                        <a:rPr lang="es-ES" sz="1800" b="0" dirty="0"/>
                        <a:t>CONTROL DE VERSIONES</a:t>
                      </a:r>
                    </a:p>
                  </a:txBody>
                  <a:tcPr anchor="ctr">
                    <a:solidFill>
                      <a:schemeClr val="bg2">
                        <a:lumMod val="60000"/>
                        <a:lumOff val="40000"/>
                      </a:schemeClr>
                    </a:solidFill>
                  </a:tcPr>
                </a:tc>
                <a:extLst>
                  <a:ext uri="{0D108BD9-81ED-4DB2-BD59-A6C34878D82A}">
                    <a16:rowId xmlns:a16="http://schemas.microsoft.com/office/drawing/2014/main" val="3362665740"/>
                  </a:ext>
                </a:extLst>
              </a:tr>
              <a:tr h="1017787">
                <a:tc>
                  <a:txBody>
                    <a:bodyPr/>
                    <a:lstStyle/>
                    <a:p>
                      <a:endParaRPr lang="es-ES" dirty="0"/>
                    </a:p>
                  </a:txBody>
                  <a:tcPr/>
                </a:tc>
                <a:extLst>
                  <a:ext uri="{0D108BD9-81ED-4DB2-BD59-A6C34878D82A}">
                    <a16:rowId xmlns:a16="http://schemas.microsoft.com/office/drawing/2014/main" val="379852315"/>
                  </a:ext>
                </a:extLst>
              </a:tr>
            </a:tbl>
          </a:graphicData>
        </a:graphic>
      </p:graphicFrame>
      <p:pic>
        <p:nvPicPr>
          <p:cNvPr id="19" name="Imagen 18" descr="Descargar GitHub gratis - 2022 Última versión">
            <a:extLst>
              <a:ext uri="{FF2B5EF4-FFF2-40B4-BE49-F238E27FC236}">
                <a16:creationId xmlns:a16="http://schemas.microsoft.com/office/drawing/2014/main" id="{6D0D0FB4-38CC-F7B5-7822-8CB3D01D568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704" r="14056"/>
          <a:stretch/>
        </p:blipFill>
        <p:spPr bwMode="auto">
          <a:xfrm>
            <a:off x="1635774" y="5240937"/>
            <a:ext cx="1065530" cy="866140"/>
          </a:xfrm>
          <a:prstGeom prst="rect">
            <a:avLst/>
          </a:prstGeom>
          <a:noFill/>
          <a:ln>
            <a:noFill/>
          </a:ln>
          <a:extLst>
            <a:ext uri="{53640926-AAD7-44D8-BBD7-CCE9431645EC}">
              <a14:shadowObscured xmlns:a14="http://schemas.microsoft.com/office/drawing/2010/main"/>
            </a:ext>
          </a:extLst>
        </p:spPr>
      </p:pic>
      <p:graphicFrame>
        <p:nvGraphicFramePr>
          <p:cNvPr id="26" name="Tabla 21">
            <a:extLst>
              <a:ext uri="{FF2B5EF4-FFF2-40B4-BE49-F238E27FC236}">
                <a16:creationId xmlns:a16="http://schemas.microsoft.com/office/drawing/2014/main" id="{47F6A19D-EC12-3536-C12B-AD123170DD13}"/>
              </a:ext>
            </a:extLst>
          </p:cNvPr>
          <p:cNvGraphicFramePr>
            <a:graphicFrameLocks noGrp="1"/>
          </p:cNvGraphicFramePr>
          <p:nvPr>
            <p:extLst>
              <p:ext uri="{D42A27DB-BD31-4B8C-83A1-F6EECF244321}">
                <p14:modId xmlns:p14="http://schemas.microsoft.com/office/powerpoint/2010/main" val="2122249481"/>
              </p:ext>
            </p:extLst>
          </p:nvPr>
        </p:nvGraphicFramePr>
        <p:xfrm>
          <a:off x="4096638" y="888561"/>
          <a:ext cx="3659498" cy="1657867"/>
        </p:xfrm>
        <a:graphic>
          <a:graphicData uri="http://schemas.openxmlformats.org/drawingml/2006/table">
            <a:tbl>
              <a:tblPr firstRow="1" bandRow="1">
                <a:tableStyleId>{B301B821-A1FF-4177-AEE7-76D212191A09}</a:tableStyleId>
              </a:tblPr>
              <a:tblGrid>
                <a:gridCol w="3659498">
                  <a:extLst>
                    <a:ext uri="{9D8B030D-6E8A-4147-A177-3AD203B41FA5}">
                      <a16:colId xmlns:a16="http://schemas.microsoft.com/office/drawing/2014/main" val="3770944543"/>
                    </a:ext>
                  </a:extLst>
                </a:gridCol>
              </a:tblGrid>
              <a:tr h="478442">
                <a:tc>
                  <a:txBody>
                    <a:bodyPr/>
                    <a:lstStyle/>
                    <a:p>
                      <a:pPr algn="ctr"/>
                      <a:r>
                        <a:rPr lang="es-ES" sz="1800" b="0" dirty="0"/>
                        <a:t>COMPROBADOR DE PETICIONES</a:t>
                      </a:r>
                    </a:p>
                  </a:txBody>
                  <a:tcPr anchor="ctr">
                    <a:solidFill>
                      <a:schemeClr val="bg2">
                        <a:lumMod val="60000"/>
                        <a:lumOff val="40000"/>
                      </a:schemeClr>
                    </a:solidFill>
                  </a:tcPr>
                </a:tc>
                <a:extLst>
                  <a:ext uri="{0D108BD9-81ED-4DB2-BD59-A6C34878D82A}">
                    <a16:rowId xmlns:a16="http://schemas.microsoft.com/office/drawing/2014/main" val="3362665740"/>
                  </a:ext>
                </a:extLst>
              </a:tr>
              <a:tr h="1017787">
                <a:tc>
                  <a:txBody>
                    <a:bodyPr/>
                    <a:lstStyle/>
                    <a:p>
                      <a:endParaRPr lang="es-ES" dirty="0"/>
                    </a:p>
                  </a:txBody>
                  <a:tcPr/>
                </a:tc>
                <a:extLst>
                  <a:ext uri="{0D108BD9-81ED-4DB2-BD59-A6C34878D82A}">
                    <a16:rowId xmlns:a16="http://schemas.microsoft.com/office/drawing/2014/main" val="379852315"/>
                  </a:ext>
                </a:extLst>
              </a:tr>
            </a:tbl>
          </a:graphicData>
        </a:graphic>
      </p:graphicFrame>
      <p:pic>
        <p:nvPicPr>
          <p:cNvPr id="21" name="Imagen 20" descr="Actualizando Postman en Ubuntu… | by Ludim | Medium">
            <a:extLst>
              <a:ext uri="{FF2B5EF4-FFF2-40B4-BE49-F238E27FC236}">
                <a16:creationId xmlns:a16="http://schemas.microsoft.com/office/drawing/2014/main" id="{0DB91F0F-F5EA-F456-D409-2DF419B8D1C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6274" y="1674630"/>
            <a:ext cx="1800225" cy="718185"/>
          </a:xfrm>
          <a:prstGeom prst="rect">
            <a:avLst/>
          </a:prstGeom>
          <a:noFill/>
          <a:ln>
            <a:noFill/>
          </a:ln>
        </p:spPr>
      </p:pic>
      <p:graphicFrame>
        <p:nvGraphicFramePr>
          <p:cNvPr id="27" name="Tabla 21">
            <a:extLst>
              <a:ext uri="{FF2B5EF4-FFF2-40B4-BE49-F238E27FC236}">
                <a16:creationId xmlns:a16="http://schemas.microsoft.com/office/drawing/2014/main" id="{D15169E5-87D1-C90E-8A20-F7FBC919C456}"/>
              </a:ext>
            </a:extLst>
          </p:cNvPr>
          <p:cNvGraphicFramePr>
            <a:graphicFrameLocks noGrp="1"/>
          </p:cNvGraphicFramePr>
          <p:nvPr>
            <p:extLst>
              <p:ext uri="{D42A27DB-BD31-4B8C-83A1-F6EECF244321}">
                <p14:modId xmlns:p14="http://schemas.microsoft.com/office/powerpoint/2010/main" val="3999028768"/>
              </p:ext>
            </p:extLst>
          </p:nvPr>
        </p:nvGraphicFramePr>
        <p:xfrm>
          <a:off x="7854486" y="888561"/>
          <a:ext cx="3659498" cy="1657867"/>
        </p:xfrm>
        <a:graphic>
          <a:graphicData uri="http://schemas.openxmlformats.org/drawingml/2006/table">
            <a:tbl>
              <a:tblPr firstRow="1" bandRow="1">
                <a:tableStyleId>{B301B821-A1FF-4177-AEE7-76D212191A09}</a:tableStyleId>
              </a:tblPr>
              <a:tblGrid>
                <a:gridCol w="3659498">
                  <a:extLst>
                    <a:ext uri="{9D8B030D-6E8A-4147-A177-3AD203B41FA5}">
                      <a16:colId xmlns:a16="http://schemas.microsoft.com/office/drawing/2014/main" val="3770944543"/>
                    </a:ext>
                  </a:extLst>
                </a:gridCol>
              </a:tblGrid>
              <a:tr h="530128">
                <a:tc>
                  <a:txBody>
                    <a:bodyPr/>
                    <a:lstStyle/>
                    <a:p>
                      <a:pPr algn="ctr"/>
                      <a:r>
                        <a:rPr lang="es-ES" sz="1800" b="0" i="0" dirty="0"/>
                        <a:t>GESTOR DE DATOS</a:t>
                      </a:r>
                    </a:p>
                  </a:txBody>
                  <a:tcPr anchor="ctr">
                    <a:solidFill>
                      <a:schemeClr val="bg2">
                        <a:lumMod val="60000"/>
                        <a:lumOff val="40000"/>
                      </a:schemeClr>
                    </a:solidFill>
                  </a:tcPr>
                </a:tc>
                <a:extLst>
                  <a:ext uri="{0D108BD9-81ED-4DB2-BD59-A6C34878D82A}">
                    <a16:rowId xmlns:a16="http://schemas.microsoft.com/office/drawing/2014/main" val="3362665740"/>
                  </a:ext>
                </a:extLst>
              </a:tr>
              <a:tr h="1127739">
                <a:tc>
                  <a:txBody>
                    <a:bodyPr/>
                    <a:lstStyle/>
                    <a:p>
                      <a:endParaRPr lang="es-ES" dirty="0"/>
                    </a:p>
                  </a:txBody>
                  <a:tcPr/>
                </a:tc>
                <a:extLst>
                  <a:ext uri="{0D108BD9-81ED-4DB2-BD59-A6C34878D82A}">
                    <a16:rowId xmlns:a16="http://schemas.microsoft.com/office/drawing/2014/main" val="379852315"/>
                  </a:ext>
                </a:extLst>
              </a:tr>
            </a:tbl>
          </a:graphicData>
        </a:graphic>
      </p:graphicFrame>
      <p:pic>
        <p:nvPicPr>
          <p:cNvPr id="17" name="Imagen 16" descr="sql-server-logo – ABD">
            <a:extLst>
              <a:ext uri="{FF2B5EF4-FFF2-40B4-BE49-F238E27FC236}">
                <a16:creationId xmlns:a16="http://schemas.microsoft.com/office/drawing/2014/main" id="{30EE384F-6114-1A79-4A3D-1796EECADF2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60360" y="1546360"/>
            <a:ext cx="1047750" cy="846455"/>
          </a:xfrm>
          <a:prstGeom prst="rect">
            <a:avLst/>
          </a:prstGeom>
          <a:noFill/>
          <a:ln>
            <a:noFill/>
          </a:ln>
        </p:spPr>
      </p:pic>
      <p:graphicFrame>
        <p:nvGraphicFramePr>
          <p:cNvPr id="28" name="Tabla 21">
            <a:extLst>
              <a:ext uri="{FF2B5EF4-FFF2-40B4-BE49-F238E27FC236}">
                <a16:creationId xmlns:a16="http://schemas.microsoft.com/office/drawing/2014/main" id="{66E48787-502B-BA23-14A2-1A10D1775DA5}"/>
              </a:ext>
            </a:extLst>
          </p:cNvPr>
          <p:cNvGraphicFramePr>
            <a:graphicFrameLocks noGrp="1"/>
          </p:cNvGraphicFramePr>
          <p:nvPr>
            <p:extLst>
              <p:ext uri="{D42A27DB-BD31-4B8C-83A1-F6EECF244321}">
                <p14:modId xmlns:p14="http://schemas.microsoft.com/office/powerpoint/2010/main" val="258593010"/>
              </p:ext>
            </p:extLst>
          </p:nvPr>
        </p:nvGraphicFramePr>
        <p:xfrm>
          <a:off x="4096638" y="2660499"/>
          <a:ext cx="7411150" cy="1496229"/>
        </p:xfrm>
        <a:graphic>
          <a:graphicData uri="http://schemas.openxmlformats.org/drawingml/2006/table">
            <a:tbl>
              <a:tblPr firstRow="1" bandRow="1">
                <a:tableStyleId>{B301B821-A1FF-4177-AEE7-76D212191A09}</a:tableStyleId>
              </a:tblPr>
              <a:tblGrid>
                <a:gridCol w="7411150">
                  <a:extLst>
                    <a:ext uri="{9D8B030D-6E8A-4147-A177-3AD203B41FA5}">
                      <a16:colId xmlns:a16="http://schemas.microsoft.com/office/drawing/2014/main" val="3770944543"/>
                    </a:ext>
                  </a:extLst>
                </a:gridCol>
              </a:tblGrid>
              <a:tr h="478442">
                <a:tc>
                  <a:txBody>
                    <a:bodyPr/>
                    <a:lstStyle/>
                    <a:p>
                      <a:pPr algn="ctr"/>
                      <a:r>
                        <a:rPr lang="es-ES" sz="1800" b="0" dirty="0"/>
                        <a:t>HARDWARE</a:t>
                      </a:r>
                    </a:p>
                  </a:txBody>
                  <a:tcPr anchor="ctr">
                    <a:solidFill>
                      <a:schemeClr val="bg2">
                        <a:lumMod val="60000"/>
                        <a:lumOff val="40000"/>
                      </a:schemeClr>
                    </a:solidFill>
                  </a:tcPr>
                </a:tc>
                <a:extLst>
                  <a:ext uri="{0D108BD9-81ED-4DB2-BD59-A6C34878D82A}">
                    <a16:rowId xmlns:a16="http://schemas.microsoft.com/office/drawing/2014/main" val="3362665740"/>
                  </a:ext>
                </a:extLst>
              </a:tr>
              <a:tr h="1017787">
                <a:tc>
                  <a:txBody>
                    <a:bodyPr/>
                    <a:lstStyle/>
                    <a:p>
                      <a:pPr marL="285750" indent="-285750">
                        <a:buFontTx/>
                        <a:buChar char="-"/>
                      </a:pPr>
                      <a:r>
                        <a:rPr lang="es-ES" dirty="0"/>
                        <a:t>ORDENADOR DE SOBREMESA</a:t>
                      </a:r>
                    </a:p>
                    <a:p>
                      <a:pPr marL="285750" indent="-285750">
                        <a:buFontTx/>
                        <a:buChar char="-"/>
                      </a:pPr>
                      <a:r>
                        <a:rPr lang="es-ES" dirty="0"/>
                        <a:t>PORTATIL LENOVO LEGION</a:t>
                      </a:r>
                    </a:p>
                    <a:p>
                      <a:pPr marL="285750" indent="-285750">
                        <a:buFontTx/>
                        <a:buChar char="-"/>
                      </a:pPr>
                      <a:r>
                        <a:rPr lang="es-ES" dirty="0"/>
                        <a:t>MÓVIL XIAOMI REDMI NOTE 8T</a:t>
                      </a:r>
                    </a:p>
                  </a:txBody>
                  <a:tcPr/>
                </a:tc>
                <a:extLst>
                  <a:ext uri="{0D108BD9-81ED-4DB2-BD59-A6C34878D82A}">
                    <a16:rowId xmlns:a16="http://schemas.microsoft.com/office/drawing/2014/main" val="379852315"/>
                  </a:ext>
                </a:extLst>
              </a:tr>
            </a:tbl>
          </a:graphicData>
        </a:graphic>
      </p:graphicFrame>
      <p:pic>
        <p:nvPicPr>
          <p:cNvPr id="1026" name="Picture 2" descr="Android Studio on Twitter: &quot;Have you noticed @androidstudio new logo? It's  available in the 4.2 canary version! We have a lof of new features around  Jetpack Compose support. Check them out here:">
            <a:extLst>
              <a:ext uri="{FF2B5EF4-FFF2-40B4-BE49-F238E27FC236}">
                <a16:creationId xmlns:a16="http://schemas.microsoft.com/office/drawing/2014/main" id="{8532D5C5-A7C5-E865-A7C6-0027FDCB59A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20876" t="15339" r="18962" b="16960"/>
          <a:stretch/>
        </p:blipFill>
        <p:spPr bwMode="auto">
          <a:xfrm>
            <a:off x="934695" y="3599857"/>
            <a:ext cx="876301" cy="96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6137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21C1210D-B6A7-7DEB-3B9A-BC194B6EC4EE}"/>
              </a:ext>
            </a:extLst>
          </p:cNvPr>
          <p:cNvSpPr txBox="1">
            <a:spLocks/>
          </p:cNvSpPr>
          <p:nvPr/>
        </p:nvSpPr>
        <p:spPr>
          <a:xfrm>
            <a:off x="188912" y="80600"/>
            <a:ext cx="8620110" cy="679891"/>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codificación</a:t>
            </a:r>
          </a:p>
        </p:txBody>
      </p:sp>
      <p:sp>
        <p:nvSpPr>
          <p:cNvPr id="10" name="Marcador de número de diapositiva 2">
            <a:extLst>
              <a:ext uri="{FF2B5EF4-FFF2-40B4-BE49-F238E27FC236}">
                <a16:creationId xmlns:a16="http://schemas.microsoft.com/office/drawing/2014/main" id="{70CC6505-96DB-3070-8852-8AD44FD1ED70}"/>
              </a:ext>
            </a:extLst>
          </p:cNvPr>
          <p:cNvSpPr>
            <a:spLocks noGrp="1"/>
          </p:cNvSpPr>
          <p:nvPr>
            <p:ph type="sldNum" sz="quarter" idx="12"/>
          </p:nvPr>
        </p:nvSpPr>
        <p:spPr>
          <a:xfrm>
            <a:off x="11507788" y="6172200"/>
            <a:ext cx="360629" cy="365125"/>
          </a:xfrm>
        </p:spPr>
        <p:txBody>
          <a:bodyPr/>
          <a:lstStyle/>
          <a:p>
            <a:fld id="{89F8992B-022E-43FD-8BBA-2A8E891FC97F}" type="slidenum">
              <a:rPr lang="es-ES" sz="2000" smtClean="0">
                <a:solidFill>
                  <a:schemeClr val="bg2">
                    <a:lumMod val="60000"/>
                    <a:lumOff val="40000"/>
                  </a:schemeClr>
                </a:solidFill>
              </a:rPr>
              <a:t>5</a:t>
            </a:fld>
            <a:endParaRPr lang="es-ES" sz="2000" dirty="0">
              <a:solidFill>
                <a:schemeClr val="bg2">
                  <a:lumMod val="60000"/>
                  <a:lumOff val="40000"/>
                </a:schemeClr>
              </a:solidFill>
            </a:endParaRPr>
          </a:p>
        </p:txBody>
      </p:sp>
      <p:sp>
        <p:nvSpPr>
          <p:cNvPr id="12" name="Rectángulo 11">
            <a:extLst>
              <a:ext uri="{FF2B5EF4-FFF2-40B4-BE49-F238E27FC236}">
                <a16:creationId xmlns:a16="http://schemas.microsoft.com/office/drawing/2014/main" id="{D42C110E-D6A2-F192-D4F9-6143CF85D075}"/>
              </a:ext>
            </a:extLst>
          </p:cNvPr>
          <p:cNvSpPr/>
          <p:nvPr/>
        </p:nvSpPr>
        <p:spPr>
          <a:xfrm>
            <a:off x="544945" y="1597890"/>
            <a:ext cx="1570182" cy="679891"/>
          </a:xfrm>
          <a:prstGeom prst="rect">
            <a:avLst/>
          </a:prstGeom>
          <a:solidFill>
            <a:schemeClr val="bg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a:solidFill>
                  <a:schemeClr val="bg2">
                    <a:lumMod val="75000"/>
                  </a:schemeClr>
                </a:solidFill>
              </a:rPr>
              <a:t>SPLASH</a:t>
            </a:r>
          </a:p>
          <a:p>
            <a:pPr algn="ctr"/>
            <a:r>
              <a:rPr lang="es-ES" dirty="0">
                <a:solidFill>
                  <a:schemeClr val="bg2">
                    <a:lumMod val="75000"/>
                  </a:schemeClr>
                </a:solidFill>
              </a:rPr>
              <a:t>SCREEN</a:t>
            </a:r>
          </a:p>
        </p:txBody>
      </p:sp>
      <p:sp>
        <p:nvSpPr>
          <p:cNvPr id="13" name="Rectángulo 12">
            <a:extLst>
              <a:ext uri="{FF2B5EF4-FFF2-40B4-BE49-F238E27FC236}">
                <a16:creationId xmlns:a16="http://schemas.microsoft.com/office/drawing/2014/main" id="{587B2510-0AB0-72EB-3B53-D9F4853B0DA5}"/>
              </a:ext>
            </a:extLst>
          </p:cNvPr>
          <p:cNvSpPr/>
          <p:nvPr/>
        </p:nvSpPr>
        <p:spPr>
          <a:xfrm>
            <a:off x="3283527" y="1597890"/>
            <a:ext cx="1570182" cy="679891"/>
          </a:xfrm>
          <a:prstGeom prst="rect">
            <a:avLst/>
          </a:prstGeom>
          <a:solidFill>
            <a:schemeClr val="bg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a:solidFill>
                  <a:schemeClr val="bg2">
                    <a:lumMod val="75000"/>
                  </a:schemeClr>
                </a:solidFill>
              </a:rPr>
              <a:t>LOG</a:t>
            </a:r>
          </a:p>
          <a:p>
            <a:pPr algn="ctr"/>
            <a:r>
              <a:rPr lang="es-ES" dirty="0">
                <a:solidFill>
                  <a:schemeClr val="bg2">
                    <a:lumMod val="75000"/>
                  </a:schemeClr>
                </a:solidFill>
              </a:rPr>
              <a:t>IN</a:t>
            </a:r>
          </a:p>
        </p:txBody>
      </p:sp>
      <p:cxnSp>
        <p:nvCxnSpPr>
          <p:cNvPr id="15" name="Conector recto de flecha 14">
            <a:extLst>
              <a:ext uri="{FF2B5EF4-FFF2-40B4-BE49-F238E27FC236}">
                <a16:creationId xmlns:a16="http://schemas.microsoft.com/office/drawing/2014/main" id="{D57A09C0-E72C-2792-1199-1B7A2BEECF70}"/>
              </a:ext>
            </a:extLst>
          </p:cNvPr>
          <p:cNvCxnSpPr>
            <a:stCxn id="12" idx="3"/>
            <a:endCxn id="13" idx="1"/>
          </p:cNvCxnSpPr>
          <p:nvPr/>
        </p:nvCxnSpPr>
        <p:spPr>
          <a:xfrm>
            <a:off x="2115127" y="1937836"/>
            <a:ext cx="1168400" cy="0"/>
          </a:xfrm>
          <a:prstGeom prst="straightConnector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F0B14DBF-3587-90D1-E148-B1ED5478469D}"/>
              </a:ext>
            </a:extLst>
          </p:cNvPr>
          <p:cNvSpPr/>
          <p:nvPr/>
        </p:nvSpPr>
        <p:spPr>
          <a:xfrm>
            <a:off x="5846619" y="2670283"/>
            <a:ext cx="1570182" cy="679891"/>
          </a:xfrm>
          <a:prstGeom prst="rect">
            <a:avLst/>
          </a:prstGeom>
          <a:solidFill>
            <a:schemeClr val="bg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a:solidFill>
                  <a:schemeClr val="bg2">
                    <a:lumMod val="75000"/>
                  </a:schemeClr>
                </a:solidFill>
              </a:rPr>
              <a:t>ACTIVIDAD</a:t>
            </a:r>
          </a:p>
          <a:p>
            <a:pPr algn="ctr"/>
            <a:r>
              <a:rPr lang="es-ES" dirty="0">
                <a:solidFill>
                  <a:schemeClr val="bg2">
                    <a:lumMod val="75000"/>
                  </a:schemeClr>
                </a:solidFill>
              </a:rPr>
              <a:t>REGISTROS</a:t>
            </a:r>
          </a:p>
        </p:txBody>
      </p:sp>
      <p:cxnSp>
        <p:nvCxnSpPr>
          <p:cNvPr id="21" name="Conector: angular 20">
            <a:extLst>
              <a:ext uri="{FF2B5EF4-FFF2-40B4-BE49-F238E27FC236}">
                <a16:creationId xmlns:a16="http://schemas.microsoft.com/office/drawing/2014/main" id="{5ADC6AFD-E5C5-729D-400D-8AC6B98709B8}"/>
              </a:ext>
            </a:extLst>
          </p:cNvPr>
          <p:cNvCxnSpPr>
            <a:cxnSpLocks/>
            <a:stCxn id="16" idx="0"/>
            <a:endCxn id="13" idx="0"/>
          </p:cNvCxnSpPr>
          <p:nvPr/>
        </p:nvCxnSpPr>
        <p:spPr>
          <a:xfrm rot="16200000" flipV="1">
            <a:off x="4813968" y="852541"/>
            <a:ext cx="1072393" cy="2563092"/>
          </a:xfrm>
          <a:prstGeom prst="bentConnector3">
            <a:avLst>
              <a:gd name="adj1" fmla="val 121317"/>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r 27">
            <a:extLst>
              <a:ext uri="{FF2B5EF4-FFF2-40B4-BE49-F238E27FC236}">
                <a16:creationId xmlns:a16="http://schemas.microsoft.com/office/drawing/2014/main" id="{3498B5E9-5BAD-E305-D95E-6C65D0FAFAB5}"/>
              </a:ext>
            </a:extLst>
          </p:cNvPr>
          <p:cNvCxnSpPr>
            <a:cxnSpLocks/>
            <a:stCxn id="16" idx="2"/>
            <a:endCxn id="38" idx="3"/>
          </p:cNvCxnSpPr>
          <p:nvPr/>
        </p:nvCxnSpPr>
        <p:spPr>
          <a:xfrm rot="5400000">
            <a:off x="4661958" y="2161090"/>
            <a:ext cx="780669" cy="3158836"/>
          </a:xfrm>
          <a:prstGeom prst="bentConnector2">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D1B4E768-1239-05E8-75E4-57D89BF6960E}"/>
              </a:ext>
            </a:extLst>
          </p:cNvPr>
          <p:cNvSpPr txBox="1"/>
          <p:nvPr/>
        </p:nvSpPr>
        <p:spPr>
          <a:xfrm>
            <a:off x="544946" y="3115180"/>
            <a:ext cx="2927928" cy="2031325"/>
          </a:xfrm>
          <a:prstGeom prst="rect">
            <a:avLst/>
          </a:prstGeom>
          <a:solidFill>
            <a:schemeClr val="bg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dirty="0">
                <a:solidFill>
                  <a:schemeClr val="bg2">
                    <a:lumMod val="75000"/>
                  </a:schemeClr>
                </a:solidFill>
              </a:rPr>
              <a:t>ACTIVIDAD INFO</a:t>
            </a:r>
          </a:p>
          <a:p>
            <a:endParaRPr lang="es-ES" dirty="0">
              <a:solidFill>
                <a:schemeClr val="bg2">
                  <a:lumMod val="75000"/>
                </a:schemeClr>
              </a:solidFill>
            </a:endParaRPr>
          </a:p>
          <a:p>
            <a:endParaRPr lang="es-ES" dirty="0">
              <a:solidFill>
                <a:schemeClr val="bg2">
                  <a:lumMod val="75000"/>
                </a:schemeClr>
              </a:solidFill>
            </a:endParaRPr>
          </a:p>
          <a:p>
            <a:endParaRPr lang="es-ES" dirty="0">
              <a:solidFill>
                <a:schemeClr val="bg2">
                  <a:lumMod val="75000"/>
                </a:schemeClr>
              </a:solidFill>
            </a:endParaRPr>
          </a:p>
          <a:p>
            <a:endParaRPr lang="es-ES" dirty="0">
              <a:solidFill>
                <a:schemeClr val="bg2">
                  <a:lumMod val="75000"/>
                </a:schemeClr>
              </a:solidFill>
            </a:endParaRPr>
          </a:p>
          <a:p>
            <a:endParaRPr lang="es-ES" dirty="0">
              <a:solidFill>
                <a:schemeClr val="bg2">
                  <a:lumMod val="75000"/>
                </a:schemeClr>
              </a:solidFill>
            </a:endParaRPr>
          </a:p>
          <a:p>
            <a:endParaRPr lang="es-ES" dirty="0">
              <a:solidFill>
                <a:schemeClr val="bg2">
                  <a:lumMod val="75000"/>
                </a:schemeClr>
              </a:solidFill>
            </a:endParaRPr>
          </a:p>
        </p:txBody>
      </p:sp>
      <p:sp>
        <p:nvSpPr>
          <p:cNvPr id="44" name="CuadroTexto 43">
            <a:extLst>
              <a:ext uri="{FF2B5EF4-FFF2-40B4-BE49-F238E27FC236}">
                <a16:creationId xmlns:a16="http://schemas.microsoft.com/office/drawing/2014/main" id="{B6051E7D-553D-52B4-BB93-A42ABAC274A4}"/>
              </a:ext>
            </a:extLst>
          </p:cNvPr>
          <p:cNvSpPr txBox="1"/>
          <p:nvPr/>
        </p:nvSpPr>
        <p:spPr>
          <a:xfrm>
            <a:off x="618835" y="3555842"/>
            <a:ext cx="2664692" cy="369332"/>
          </a:xfrm>
          <a:prstGeom prst="rect">
            <a:avLst/>
          </a:prstGeom>
          <a:solidFill>
            <a:schemeClr val="tx1"/>
          </a:solidFill>
        </p:spPr>
        <p:txBody>
          <a:bodyPr wrap="square" rtlCol="0">
            <a:spAutoFit/>
          </a:bodyPr>
          <a:lstStyle/>
          <a:p>
            <a:pPr algn="l"/>
            <a:r>
              <a:rPr lang="es-ES" dirty="0">
                <a:solidFill>
                  <a:sysClr val="windowText" lastClr="000000"/>
                </a:solidFill>
              </a:rPr>
              <a:t>VISTA REGISTRO </a:t>
            </a:r>
          </a:p>
        </p:txBody>
      </p:sp>
      <p:sp>
        <p:nvSpPr>
          <p:cNvPr id="45" name="CuadroTexto 44">
            <a:extLst>
              <a:ext uri="{FF2B5EF4-FFF2-40B4-BE49-F238E27FC236}">
                <a16:creationId xmlns:a16="http://schemas.microsoft.com/office/drawing/2014/main" id="{4E849785-F5A0-A0F6-1CC7-0017C33DCE2D}"/>
              </a:ext>
            </a:extLst>
          </p:cNvPr>
          <p:cNvSpPr txBox="1"/>
          <p:nvPr/>
        </p:nvSpPr>
        <p:spPr>
          <a:xfrm>
            <a:off x="618835" y="4066874"/>
            <a:ext cx="2664692" cy="369332"/>
          </a:xfrm>
          <a:prstGeom prst="rect">
            <a:avLst/>
          </a:prstGeom>
          <a:solidFill>
            <a:schemeClr val="tx1"/>
          </a:solidFill>
        </p:spPr>
        <p:txBody>
          <a:bodyPr wrap="square" rtlCol="0">
            <a:spAutoFit/>
          </a:bodyPr>
          <a:lstStyle/>
          <a:p>
            <a:pPr algn="l"/>
            <a:r>
              <a:rPr lang="es-ES" dirty="0">
                <a:solidFill>
                  <a:sysClr val="windowText" lastClr="000000"/>
                </a:solidFill>
              </a:rPr>
              <a:t>EDIT REGISTRO </a:t>
            </a:r>
          </a:p>
        </p:txBody>
      </p:sp>
      <p:sp>
        <p:nvSpPr>
          <p:cNvPr id="46" name="CuadroTexto 45">
            <a:extLst>
              <a:ext uri="{FF2B5EF4-FFF2-40B4-BE49-F238E27FC236}">
                <a16:creationId xmlns:a16="http://schemas.microsoft.com/office/drawing/2014/main" id="{E055880E-CDCD-7626-0574-F7A0E1DD45F0}"/>
              </a:ext>
            </a:extLst>
          </p:cNvPr>
          <p:cNvSpPr txBox="1"/>
          <p:nvPr/>
        </p:nvSpPr>
        <p:spPr>
          <a:xfrm>
            <a:off x="618835" y="4577907"/>
            <a:ext cx="2664692" cy="369332"/>
          </a:xfrm>
          <a:prstGeom prst="rect">
            <a:avLst/>
          </a:prstGeom>
          <a:solidFill>
            <a:schemeClr val="tx1"/>
          </a:solidFill>
        </p:spPr>
        <p:txBody>
          <a:bodyPr wrap="square" rtlCol="0">
            <a:spAutoFit/>
          </a:bodyPr>
          <a:lstStyle/>
          <a:p>
            <a:pPr algn="l"/>
            <a:r>
              <a:rPr lang="es-ES" dirty="0">
                <a:solidFill>
                  <a:sysClr val="windowText" lastClr="000000"/>
                </a:solidFill>
              </a:rPr>
              <a:t>EDIT ARTICULO</a:t>
            </a:r>
          </a:p>
        </p:txBody>
      </p:sp>
      <p:cxnSp>
        <p:nvCxnSpPr>
          <p:cNvPr id="54" name="Conector: angular 53">
            <a:extLst>
              <a:ext uri="{FF2B5EF4-FFF2-40B4-BE49-F238E27FC236}">
                <a16:creationId xmlns:a16="http://schemas.microsoft.com/office/drawing/2014/main" id="{E42B9BEF-80E7-13C9-6319-7E386416A011}"/>
              </a:ext>
            </a:extLst>
          </p:cNvPr>
          <p:cNvCxnSpPr>
            <a:cxnSpLocks/>
            <a:stCxn id="13" idx="3"/>
            <a:endCxn id="16" idx="1"/>
          </p:cNvCxnSpPr>
          <p:nvPr/>
        </p:nvCxnSpPr>
        <p:spPr>
          <a:xfrm>
            <a:off x="4853709" y="1937836"/>
            <a:ext cx="992910" cy="1072393"/>
          </a:xfrm>
          <a:prstGeom prst="bentConnector3">
            <a:avLst>
              <a:gd name="adj1" fmla="val 50000"/>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angular 60">
            <a:extLst>
              <a:ext uri="{FF2B5EF4-FFF2-40B4-BE49-F238E27FC236}">
                <a16:creationId xmlns:a16="http://schemas.microsoft.com/office/drawing/2014/main" id="{B5014A41-0704-5F91-8DF0-8C188EA4033F}"/>
              </a:ext>
            </a:extLst>
          </p:cNvPr>
          <p:cNvCxnSpPr>
            <a:cxnSpLocks/>
            <a:stCxn id="16" idx="3"/>
            <a:endCxn id="63" idx="0"/>
          </p:cNvCxnSpPr>
          <p:nvPr/>
        </p:nvCxnSpPr>
        <p:spPr>
          <a:xfrm flipV="1">
            <a:off x="7416801" y="1827521"/>
            <a:ext cx="2062018" cy="1182708"/>
          </a:xfrm>
          <a:prstGeom prst="bentConnector4">
            <a:avLst>
              <a:gd name="adj1" fmla="val 28331"/>
              <a:gd name="adj2" fmla="val 119329"/>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63" name="Rectángulo 62">
            <a:extLst>
              <a:ext uri="{FF2B5EF4-FFF2-40B4-BE49-F238E27FC236}">
                <a16:creationId xmlns:a16="http://schemas.microsoft.com/office/drawing/2014/main" id="{ABF00884-4509-A45D-B0E1-E03238D60BC8}"/>
              </a:ext>
            </a:extLst>
          </p:cNvPr>
          <p:cNvSpPr/>
          <p:nvPr/>
        </p:nvSpPr>
        <p:spPr>
          <a:xfrm>
            <a:off x="8585202" y="1827521"/>
            <a:ext cx="1787234" cy="842762"/>
          </a:xfrm>
          <a:prstGeom prst="rect">
            <a:avLst/>
          </a:prstGeom>
          <a:solidFill>
            <a:schemeClr val="bg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a:solidFill>
                  <a:schemeClr val="bg2">
                    <a:lumMod val="75000"/>
                  </a:schemeClr>
                </a:solidFill>
              </a:rPr>
              <a:t>ACTIVIDAD</a:t>
            </a:r>
          </a:p>
          <a:p>
            <a:pPr algn="ctr"/>
            <a:r>
              <a:rPr lang="es-ES" dirty="0">
                <a:solidFill>
                  <a:schemeClr val="bg2">
                    <a:lumMod val="75000"/>
                  </a:schemeClr>
                </a:solidFill>
              </a:rPr>
              <a:t>NUEVO REGISTRO</a:t>
            </a:r>
          </a:p>
        </p:txBody>
      </p:sp>
      <p:sp>
        <p:nvSpPr>
          <p:cNvPr id="66" name="Rectángulo 65">
            <a:extLst>
              <a:ext uri="{FF2B5EF4-FFF2-40B4-BE49-F238E27FC236}">
                <a16:creationId xmlns:a16="http://schemas.microsoft.com/office/drawing/2014/main" id="{BCB48483-FFC4-AB58-BCAB-511379CC4EB5}"/>
              </a:ext>
            </a:extLst>
          </p:cNvPr>
          <p:cNvSpPr/>
          <p:nvPr/>
        </p:nvSpPr>
        <p:spPr>
          <a:xfrm>
            <a:off x="6797969" y="4341192"/>
            <a:ext cx="1787234" cy="842762"/>
          </a:xfrm>
          <a:prstGeom prst="rect">
            <a:avLst/>
          </a:prstGeom>
          <a:solidFill>
            <a:schemeClr val="bg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a:solidFill>
                  <a:schemeClr val="bg2">
                    <a:lumMod val="75000"/>
                  </a:schemeClr>
                </a:solidFill>
              </a:rPr>
              <a:t>ACTIVIDAD</a:t>
            </a:r>
          </a:p>
          <a:p>
            <a:pPr algn="ctr"/>
            <a:r>
              <a:rPr lang="es-ES" dirty="0">
                <a:solidFill>
                  <a:schemeClr val="bg2">
                    <a:lumMod val="75000"/>
                  </a:schemeClr>
                </a:solidFill>
              </a:rPr>
              <a:t>ARTICULO</a:t>
            </a:r>
          </a:p>
          <a:p>
            <a:pPr algn="ctr"/>
            <a:r>
              <a:rPr lang="es-ES" dirty="0">
                <a:solidFill>
                  <a:schemeClr val="bg2">
                    <a:lumMod val="75000"/>
                  </a:schemeClr>
                </a:solidFill>
              </a:rPr>
              <a:t>REGISTRO</a:t>
            </a:r>
          </a:p>
        </p:txBody>
      </p:sp>
      <p:cxnSp>
        <p:nvCxnSpPr>
          <p:cNvPr id="67" name="Conector: angular 66">
            <a:extLst>
              <a:ext uri="{FF2B5EF4-FFF2-40B4-BE49-F238E27FC236}">
                <a16:creationId xmlns:a16="http://schemas.microsoft.com/office/drawing/2014/main" id="{BFC05C58-E841-0ADA-4EB6-AACA7F8E4548}"/>
              </a:ext>
            </a:extLst>
          </p:cNvPr>
          <p:cNvCxnSpPr>
            <a:cxnSpLocks/>
            <a:stCxn id="38" idx="2"/>
            <a:endCxn id="66" idx="1"/>
          </p:cNvCxnSpPr>
          <p:nvPr/>
        </p:nvCxnSpPr>
        <p:spPr>
          <a:xfrm rot="5400000" flipH="1" flipV="1">
            <a:off x="4211473" y="2560009"/>
            <a:ext cx="383932" cy="4789059"/>
          </a:xfrm>
          <a:prstGeom prst="bentConnector4">
            <a:avLst>
              <a:gd name="adj1" fmla="val -59542"/>
              <a:gd name="adj2" fmla="val 65284"/>
            </a:avLst>
          </a:prstGeom>
          <a:ln w="28575">
            <a:solidFill>
              <a:srgbClr val="FFFF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Conector: angular 70">
            <a:extLst>
              <a:ext uri="{FF2B5EF4-FFF2-40B4-BE49-F238E27FC236}">
                <a16:creationId xmlns:a16="http://schemas.microsoft.com/office/drawing/2014/main" id="{F7007A8B-EE22-697F-01E1-0A4F522494F5}"/>
              </a:ext>
            </a:extLst>
          </p:cNvPr>
          <p:cNvCxnSpPr>
            <a:cxnSpLocks/>
            <a:stCxn id="63" idx="2"/>
            <a:endCxn id="66" idx="0"/>
          </p:cNvCxnSpPr>
          <p:nvPr/>
        </p:nvCxnSpPr>
        <p:spPr>
          <a:xfrm rot="5400000">
            <a:off x="7749749" y="2612121"/>
            <a:ext cx="1670909" cy="1787233"/>
          </a:xfrm>
          <a:prstGeom prst="bentConnector3">
            <a:avLst>
              <a:gd name="adj1" fmla="val 50000"/>
            </a:avLst>
          </a:prstGeom>
          <a:ln w="28575">
            <a:solidFill>
              <a:srgbClr val="FFFF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Rectángulo 73">
            <a:extLst>
              <a:ext uri="{FF2B5EF4-FFF2-40B4-BE49-F238E27FC236}">
                <a16:creationId xmlns:a16="http://schemas.microsoft.com/office/drawing/2014/main" id="{DE9CAD27-0A92-4E4B-C5C1-8E3CC3707F93}"/>
              </a:ext>
            </a:extLst>
          </p:cNvPr>
          <p:cNvSpPr/>
          <p:nvPr/>
        </p:nvSpPr>
        <p:spPr>
          <a:xfrm>
            <a:off x="6797968" y="5694563"/>
            <a:ext cx="1787234" cy="842762"/>
          </a:xfrm>
          <a:prstGeom prst="rect">
            <a:avLst/>
          </a:prstGeom>
          <a:solidFill>
            <a:schemeClr val="bg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a:solidFill>
                  <a:schemeClr val="bg2">
                    <a:lumMod val="75000"/>
                  </a:schemeClr>
                </a:solidFill>
              </a:rPr>
              <a:t>ACTIVIDAD</a:t>
            </a:r>
          </a:p>
          <a:p>
            <a:pPr algn="ctr"/>
            <a:r>
              <a:rPr lang="es-ES" dirty="0">
                <a:solidFill>
                  <a:schemeClr val="bg2">
                    <a:lumMod val="75000"/>
                  </a:schemeClr>
                </a:solidFill>
              </a:rPr>
              <a:t>ARTICULOS</a:t>
            </a:r>
          </a:p>
        </p:txBody>
      </p:sp>
      <p:cxnSp>
        <p:nvCxnSpPr>
          <p:cNvPr id="75" name="Conector recto de flecha 74">
            <a:extLst>
              <a:ext uri="{FF2B5EF4-FFF2-40B4-BE49-F238E27FC236}">
                <a16:creationId xmlns:a16="http://schemas.microsoft.com/office/drawing/2014/main" id="{C9AC6B33-FFAF-7A0D-5B1A-3AF98FC317B4}"/>
              </a:ext>
            </a:extLst>
          </p:cNvPr>
          <p:cNvCxnSpPr>
            <a:cxnSpLocks/>
            <a:stCxn id="66" idx="2"/>
            <a:endCxn id="74" idx="0"/>
          </p:cNvCxnSpPr>
          <p:nvPr/>
        </p:nvCxnSpPr>
        <p:spPr>
          <a:xfrm flipH="1">
            <a:off x="7691585" y="5183954"/>
            <a:ext cx="1" cy="510609"/>
          </a:xfrm>
          <a:prstGeom prst="straightConnector1">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ector: angular 78">
            <a:extLst>
              <a:ext uri="{FF2B5EF4-FFF2-40B4-BE49-F238E27FC236}">
                <a16:creationId xmlns:a16="http://schemas.microsoft.com/office/drawing/2014/main" id="{93675F05-5D7B-61F9-659E-1DC9FDAD0993}"/>
              </a:ext>
            </a:extLst>
          </p:cNvPr>
          <p:cNvCxnSpPr>
            <a:cxnSpLocks/>
            <a:stCxn id="74" idx="3"/>
            <a:endCxn id="66" idx="3"/>
          </p:cNvCxnSpPr>
          <p:nvPr/>
        </p:nvCxnSpPr>
        <p:spPr>
          <a:xfrm flipV="1">
            <a:off x="8585202" y="4762573"/>
            <a:ext cx="1" cy="1353371"/>
          </a:xfrm>
          <a:prstGeom prst="bentConnector3">
            <a:avLst>
              <a:gd name="adj1" fmla="val 22860100000"/>
            </a:avLst>
          </a:prstGeom>
          <a:ln w="28575">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82" name="Título 1">
            <a:extLst>
              <a:ext uri="{FF2B5EF4-FFF2-40B4-BE49-F238E27FC236}">
                <a16:creationId xmlns:a16="http://schemas.microsoft.com/office/drawing/2014/main" id="{D2037ACD-6FBA-C2AC-4A74-CE16C73E27AB}"/>
              </a:ext>
            </a:extLst>
          </p:cNvPr>
          <p:cNvSpPr txBox="1">
            <a:spLocks/>
          </p:cNvSpPr>
          <p:nvPr/>
        </p:nvSpPr>
        <p:spPr>
          <a:xfrm>
            <a:off x="188912" y="709567"/>
            <a:ext cx="3487161" cy="364248"/>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000" dirty="0">
                <a:solidFill>
                  <a:schemeClr val="bg2">
                    <a:lumMod val="75000"/>
                  </a:schemeClr>
                </a:solidFill>
              </a:rPr>
              <a:t>Flujo de la aplicación</a:t>
            </a:r>
          </a:p>
        </p:txBody>
      </p:sp>
    </p:spTree>
    <p:extLst>
      <p:ext uri="{BB962C8B-B14F-4D97-AF65-F5344CB8AC3E}">
        <p14:creationId xmlns:p14="http://schemas.microsoft.com/office/powerpoint/2010/main" val="144051869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140C8452-EDFA-9E73-9A99-C232B923D7D7}"/>
              </a:ext>
            </a:extLst>
          </p:cNvPr>
          <p:cNvSpPr txBox="1">
            <a:spLocks/>
          </p:cNvSpPr>
          <p:nvPr/>
        </p:nvSpPr>
        <p:spPr>
          <a:xfrm>
            <a:off x="187539" y="760491"/>
            <a:ext cx="993343" cy="364248"/>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000" dirty="0">
                <a:solidFill>
                  <a:schemeClr val="bg2">
                    <a:lumMod val="75000"/>
                  </a:schemeClr>
                </a:solidFill>
              </a:rPr>
              <a:t>TOKEN</a:t>
            </a:r>
          </a:p>
        </p:txBody>
      </p:sp>
      <p:sp>
        <p:nvSpPr>
          <p:cNvPr id="10" name="Título 1">
            <a:extLst>
              <a:ext uri="{FF2B5EF4-FFF2-40B4-BE49-F238E27FC236}">
                <a16:creationId xmlns:a16="http://schemas.microsoft.com/office/drawing/2014/main" id="{F55AB94C-D85C-8778-7BE6-832E9355E3D3}"/>
              </a:ext>
            </a:extLst>
          </p:cNvPr>
          <p:cNvSpPr txBox="1">
            <a:spLocks/>
          </p:cNvSpPr>
          <p:nvPr/>
        </p:nvSpPr>
        <p:spPr>
          <a:xfrm>
            <a:off x="188912" y="80600"/>
            <a:ext cx="3791961" cy="679891"/>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codificación</a:t>
            </a:r>
          </a:p>
        </p:txBody>
      </p:sp>
      <p:sp>
        <p:nvSpPr>
          <p:cNvPr id="11" name="Marcador de número de diapositiva 2">
            <a:extLst>
              <a:ext uri="{FF2B5EF4-FFF2-40B4-BE49-F238E27FC236}">
                <a16:creationId xmlns:a16="http://schemas.microsoft.com/office/drawing/2014/main" id="{8E4C63DB-3140-2F67-43F1-40DA7F1BB9D1}"/>
              </a:ext>
            </a:extLst>
          </p:cNvPr>
          <p:cNvSpPr>
            <a:spLocks noGrp="1"/>
          </p:cNvSpPr>
          <p:nvPr>
            <p:ph type="sldNum" sz="quarter" idx="12"/>
          </p:nvPr>
        </p:nvSpPr>
        <p:spPr>
          <a:xfrm>
            <a:off x="11507788" y="6172200"/>
            <a:ext cx="360629" cy="365125"/>
          </a:xfrm>
        </p:spPr>
        <p:txBody>
          <a:bodyPr/>
          <a:lstStyle/>
          <a:p>
            <a:fld id="{89F8992B-022E-43FD-8BBA-2A8E891FC97F}" type="slidenum">
              <a:rPr lang="es-ES" sz="2000" smtClean="0">
                <a:solidFill>
                  <a:schemeClr val="bg2">
                    <a:lumMod val="60000"/>
                    <a:lumOff val="40000"/>
                  </a:schemeClr>
                </a:solidFill>
              </a:rPr>
              <a:t>6</a:t>
            </a:fld>
            <a:endParaRPr lang="es-ES" sz="2000" dirty="0">
              <a:solidFill>
                <a:schemeClr val="bg2">
                  <a:lumMod val="60000"/>
                  <a:lumOff val="40000"/>
                </a:schemeClr>
              </a:solidFill>
            </a:endParaRPr>
          </a:p>
        </p:txBody>
      </p:sp>
      <p:pic>
        <p:nvPicPr>
          <p:cNvPr id="23" name="Imagen 22">
            <a:extLst>
              <a:ext uri="{FF2B5EF4-FFF2-40B4-BE49-F238E27FC236}">
                <a16:creationId xmlns:a16="http://schemas.microsoft.com/office/drawing/2014/main" id="{CC6D97D2-FBC0-E968-2714-6F464001096E}"/>
              </a:ext>
            </a:extLst>
          </p:cNvPr>
          <p:cNvPicPr>
            <a:picLocks noChangeAspect="1"/>
          </p:cNvPicPr>
          <p:nvPr/>
        </p:nvPicPr>
        <p:blipFill>
          <a:blip r:embed="rId3"/>
          <a:stretch>
            <a:fillRect/>
          </a:stretch>
        </p:blipFill>
        <p:spPr>
          <a:xfrm>
            <a:off x="306361" y="1237943"/>
            <a:ext cx="7950948" cy="5300633"/>
          </a:xfrm>
          <a:prstGeom prst="rect">
            <a:avLst/>
          </a:prstGeom>
          <a:ln w="19050">
            <a:solidFill>
              <a:schemeClr val="tx1"/>
            </a:solidFill>
          </a:ln>
        </p:spPr>
      </p:pic>
      <p:pic>
        <p:nvPicPr>
          <p:cNvPr id="15" name="Imagen 14">
            <a:extLst>
              <a:ext uri="{FF2B5EF4-FFF2-40B4-BE49-F238E27FC236}">
                <a16:creationId xmlns:a16="http://schemas.microsoft.com/office/drawing/2014/main" id="{37EFC719-A5DA-2FE9-2E62-E6EA94E9EC5D}"/>
              </a:ext>
            </a:extLst>
          </p:cNvPr>
          <p:cNvPicPr>
            <a:picLocks noChangeAspect="1"/>
          </p:cNvPicPr>
          <p:nvPr/>
        </p:nvPicPr>
        <p:blipFill rotWithShape="1">
          <a:blip r:embed="rId4"/>
          <a:srcRect r="62846" b="95286"/>
          <a:stretch/>
        </p:blipFill>
        <p:spPr>
          <a:xfrm>
            <a:off x="5807565" y="2554543"/>
            <a:ext cx="4536178" cy="572655"/>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Imagen 16">
            <a:extLst>
              <a:ext uri="{FF2B5EF4-FFF2-40B4-BE49-F238E27FC236}">
                <a16:creationId xmlns:a16="http://schemas.microsoft.com/office/drawing/2014/main" id="{184B4D7A-84AF-DF91-4443-1C645A1B4F07}"/>
              </a:ext>
            </a:extLst>
          </p:cNvPr>
          <p:cNvPicPr>
            <a:picLocks noChangeAspect="1"/>
          </p:cNvPicPr>
          <p:nvPr/>
        </p:nvPicPr>
        <p:blipFill rotWithShape="1">
          <a:blip r:embed="rId4"/>
          <a:srcRect l="6179" t="75017" r="76399" b="7475"/>
          <a:stretch/>
        </p:blipFill>
        <p:spPr>
          <a:xfrm>
            <a:off x="7812237" y="3473562"/>
            <a:ext cx="1838037" cy="1838039"/>
          </a:xfrm>
          <a:prstGeom prst="rect">
            <a:avLst/>
          </a:prstGeom>
          <a:ln w="19050">
            <a:solidFill>
              <a:schemeClr val="tx1"/>
            </a:solidFill>
          </a:ln>
        </p:spPr>
      </p:pic>
    </p:spTree>
    <p:extLst>
      <p:ext uri="{BB962C8B-B14F-4D97-AF65-F5344CB8AC3E}">
        <p14:creationId xmlns:p14="http://schemas.microsoft.com/office/powerpoint/2010/main" val="340460587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324CE3D8-21F0-543F-A122-FF6DCF728A61}"/>
              </a:ext>
            </a:extLst>
          </p:cNvPr>
          <p:cNvSpPr txBox="1">
            <a:spLocks/>
          </p:cNvSpPr>
          <p:nvPr/>
        </p:nvSpPr>
        <p:spPr>
          <a:xfrm>
            <a:off x="188912" y="80600"/>
            <a:ext cx="8620110" cy="679891"/>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codificación</a:t>
            </a:r>
          </a:p>
        </p:txBody>
      </p:sp>
      <p:sp>
        <p:nvSpPr>
          <p:cNvPr id="8" name="Título 1">
            <a:extLst>
              <a:ext uri="{FF2B5EF4-FFF2-40B4-BE49-F238E27FC236}">
                <a16:creationId xmlns:a16="http://schemas.microsoft.com/office/drawing/2014/main" id="{AF3A46D6-4B0D-0E0E-6049-FF7A911B7A2B}"/>
              </a:ext>
            </a:extLst>
          </p:cNvPr>
          <p:cNvSpPr txBox="1">
            <a:spLocks/>
          </p:cNvSpPr>
          <p:nvPr/>
        </p:nvSpPr>
        <p:spPr>
          <a:xfrm>
            <a:off x="187539" y="760491"/>
            <a:ext cx="2952825" cy="364248"/>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000" dirty="0">
                <a:solidFill>
                  <a:schemeClr val="bg2">
                    <a:lumMod val="75000"/>
                  </a:schemeClr>
                </a:solidFill>
              </a:rPr>
              <a:t>PETICIONES API</a:t>
            </a:r>
          </a:p>
        </p:txBody>
      </p:sp>
      <p:sp>
        <p:nvSpPr>
          <p:cNvPr id="9" name="Marcador de número de diapositiva 2">
            <a:extLst>
              <a:ext uri="{FF2B5EF4-FFF2-40B4-BE49-F238E27FC236}">
                <a16:creationId xmlns:a16="http://schemas.microsoft.com/office/drawing/2014/main" id="{1CD4295A-C753-CED6-160E-AC7E5F203EA2}"/>
              </a:ext>
            </a:extLst>
          </p:cNvPr>
          <p:cNvSpPr>
            <a:spLocks noGrp="1"/>
          </p:cNvSpPr>
          <p:nvPr>
            <p:ph type="sldNum" sz="quarter" idx="12"/>
          </p:nvPr>
        </p:nvSpPr>
        <p:spPr>
          <a:xfrm>
            <a:off x="11507788" y="6172200"/>
            <a:ext cx="360629" cy="365125"/>
          </a:xfrm>
        </p:spPr>
        <p:txBody>
          <a:bodyPr/>
          <a:lstStyle/>
          <a:p>
            <a:fld id="{89F8992B-022E-43FD-8BBA-2A8E891FC97F}" type="slidenum">
              <a:rPr lang="es-ES" sz="2000" smtClean="0">
                <a:solidFill>
                  <a:schemeClr val="bg2">
                    <a:lumMod val="60000"/>
                    <a:lumOff val="40000"/>
                  </a:schemeClr>
                </a:solidFill>
              </a:rPr>
              <a:t>7</a:t>
            </a:fld>
            <a:endParaRPr lang="es-ES" sz="2000" dirty="0">
              <a:solidFill>
                <a:schemeClr val="bg2">
                  <a:lumMod val="60000"/>
                  <a:lumOff val="40000"/>
                </a:schemeClr>
              </a:solidFill>
            </a:endParaRPr>
          </a:p>
        </p:txBody>
      </p:sp>
      <p:pic>
        <p:nvPicPr>
          <p:cNvPr id="11" name="Imagen 10">
            <a:extLst>
              <a:ext uri="{FF2B5EF4-FFF2-40B4-BE49-F238E27FC236}">
                <a16:creationId xmlns:a16="http://schemas.microsoft.com/office/drawing/2014/main" id="{B2D79D42-71AB-15D0-9844-3AA90B8BE2D9}"/>
              </a:ext>
            </a:extLst>
          </p:cNvPr>
          <p:cNvPicPr>
            <a:picLocks noChangeAspect="1"/>
          </p:cNvPicPr>
          <p:nvPr/>
        </p:nvPicPr>
        <p:blipFill rotWithShape="1">
          <a:blip r:embed="rId2"/>
          <a:srcRect t="56440"/>
          <a:stretch/>
        </p:blipFill>
        <p:spPr>
          <a:xfrm>
            <a:off x="465939" y="1344039"/>
            <a:ext cx="5630061" cy="2493962"/>
          </a:xfrm>
          <a:prstGeom prst="rect">
            <a:avLst/>
          </a:prstGeom>
          <a:ln w="19050">
            <a:solidFill>
              <a:schemeClr val="tx1"/>
            </a:solidFill>
          </a:ln>
        </p:spPr>
      </p:pic>
      <p:pic>
        <p:nvPicPr>
          <p:cNvPr id="13" name="Imagen 12">
            <a:extLst>
              <a:ext uri="{FF2B5EF4-FFF2-40B4-BE49-F238E27FC236}">
                <a16:creationId xmlns:a16="http://schemas.microsoft.com/office/drawing/2014/main" id="{54D85CDA-82AE-7496-0E07-BF70366B069D}"/>
              </a:ext>
            </a:extLst>
          </p:cNvPr>
          <p:cNvPicPr>
            <a:picLocks noChangeAspect="1"/>
          </p:cNvPicPr>
          <p:nvPr/>
        </p:nvPicPr>
        <p:blipFill rotWithShape="1">
          <a:blip r:embed="rId2"/>
          <a:srcRect l="4393" t="2756" r="7346" b="37553"/>
          <a:stretch/>
        </p:blipFill>
        <p:spPr>
          <a:xfrm>
            <a:off x="5029702" y="2754744"/>
            <a:ext cx="4969163" cy="3417456"/>
          </a:xfrm>
          <a:prstGeom prst="rect">
            <a:avLst/>
          </a:prstGeom>
          <a:ln w="19050">
            <a:solidFill>
              <a:schemeClr val="tx1"/>
            </a:solidFill>
          </a:ln>
        </p:spPr>
      </p:pic>
      <p:pic>
        <p:nvPicPr>
          <p:cNvPr id="15" name="Imagen 14">
            <a:extLst>
              <a:ext uri="{FF2B5EF4-FFF2-40B4-BE49-F238E27FC236}">
                <a16:creationId xmlns:a16="http://schemas.microsoft.com/office/drawing/2014/main" id="{26A553D0-F53E-7A48-EAC9-A313FA167B48}"/>
              </a:ext>
            </a:extLst>
          </p:cNvPr>
          <p:cNvPicPr>
            <a:picLocks noChangeAspect="1"/>
          </p:cNvPicPr>
          <p:nvPr/>
        </p:nvPicPr>
        <p:blipFill rotWithShape="1">
          <a:blip r:embed="rId2"/>
          <a:srcRect b="96609"/>
          <a:stretch/>
        </p:blipFill>
        <p:spPr>
          <a:xfrm>
            <a:off x="465939" y="1343305"/>
            <a:ext cx="5630061" cy="194153"/>
          </a:xfrm>
          <a:prstGeom prst="rect">
            <a:avLst/>
          </a:prstGeom>
        </p:spPr>
      </p:pic>
      <p:pic>
        <p:nvPicPr>
          <p:cNvPr id="17" name="Imagen 16">
            <a:extLst>
              <a:ext uri="{FF2B5EF4-FFF2-40B4-BE49-F238E27FC236}">
                <a16:creationId xmlns:a16="http://schemas.microsoft.com/office/drawing/2014/main" id="{AE6A9755-C6C9-81AA-B86D-4307B926531A}"/>
              </a:ext>
            </a:extLst>
          </p:cNvPr>
          <p:cNvPicPr>
            <a:picLocks noChangeAspect="1"/>
          </p:cNvPicPr>
          <p:nvPr/>
        </p:nvPicPr>
        <p:blipFill rotWithShape="1">
          <a:blip r:embed="rId2"/>
          <a:srcRect t="3391" b="93218"/>
          <a:stretch/>
        </p:blipFill>
        <p:spPr>
          <a:xfrm>
            <a:off x="465939" y="1518798"/>
            <a:ext cx="5630061" cy="194153"/>
          </a:xfrm>
          <a:prstGeom prst="rect">
            <a:avLst/>
          </a:prstGeom>
        </p:spPr>
      </p:pic>
      <p:cxnSp>
        <p:nvCxnSpPr>
          <p:cNvPr id="19" name="Conector: angular 18">
            <a:extLst>
              <a:ext uri="{FF2B5EF4-FFF2-40B4-BE49-F238E27FC236}">
                <a16:creationId xmlns:a16="http://schemas.microsoft.com/office/drawing/2014/main" id="{B3BF87CA-0C8F-3FEE-BE38-6A12E5BED2F7}"/>
              </a:ext>
            </a:extLst>
          </p:cNvPr>
          <p:cNvCxnSpPr>
            <a:cxnSpLocks/>
            <a:endCxn id="13" idx="0"/>
          </p:cNvCxnSpPr>
          <p:nvPr/>
        </p:nvCxnSpPr>
        <p:spPr>
          <a:xfrm>
            <a:off x="5467931" y="1585898"/>
            <a:ext cx="2046353" cy="1168846"/>
          </a:xfrm>
          <a:prstGeom prst="bentConnector2">
            <a:avLst/>
          </a:prstGeom>
          <a:ln w="19050">
            <a:solidFill>
              <a:srgbClr val="FF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38079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FA6D121-04E8-2280-1999-0618EBD79386}"/>
              </a:ext>
            </a:extLst>
          </p:cNvPr>
          <p:cNvPicPr>
            <a:picLocks noChangeAspect="1"/>
          </p:cNvPicPr>
          <p:nvPr/>
        </p:nvPicPr>
        <p:blipFill>
          <a:blip r:embed="rId2"/>
          <a:stretch>
            <a:fillRect/>
          </a:stretch>
        </p:blipFill>
        <p:spPr>
          <a:xfrm>
            <a:off x="343277" y="1365037"/>
            <a:ext cx="11505445" cy="2918809"/>
          </a:xfrm>
          <a:prstGeom prst="rect">
            <a:avLst/>
          </a:prstGeom>
          <a:ln w="19050">
            <a:solidFill>
              <a:schemeClr val="tx1"/>
            </a:solidFill>
          </a:ln>
        </p:spPr>
      </p:pic>
      <p:sp>
        <p:nvSpPr>
          <p:cNvPr id="8" name="Título 1">
            <a:extLst>
              <a:ext uri="{FF2B5EF4-FFF2-40B4-BE49-F238E27FC236}">
                <a16:creationId xmlns:a16="http://schemas.microsoft.com/office/drawing/2014/main" id="{057DF7D7-B2F2-0E7F-4AA4-EBE4E0FBC101}"/>
              </a:ext>
            </a:extLst>
          </p:cNvPr>
          <p:cNvSpPr txBox="1">
            <a:spLocks/>
          </p:cNvSpPr>
          <p:nvPr/>
        </p:nvSpPr>
        <p:spPr>
          <a:xfrm>
            <a:off x="188912" y="80600"/>
            <a:ext cx="8620110" cy="679891"/>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codificación</a:t>
            </a:r>
          </a:p>
        </p:txBody>
      </p:sp>
      <p:sp>
        <p:nvSpPr>
          <p:cNvPr id="9" name="Título 1">
            <a:extLst>
              <a:ext uri="{FF2B5EF4-FFF2-40B4-BE49-F238E27FC236}">
                <a16:creationId xmlns:a16="http://schemas.microsoft.com/office/drawing/2014/main" id="{6D9408ED-B82A-065D-2964-203DE4664D32}"/>
              </a:ext>
            </a:extLst>
          </p:cNvPr>
          <p:cNvSpPr txBox="1">
            <a:spLocks/>
          </p:cNvSpPr>
          <p:nvPr/>
        </p:nvSpPr>
        <p:spPr>
          <a:xfrm>
            <a:off x="187539" y="760491"/>
            <a:ext cx="2952825" cy="364248"/>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2000" dirty="0">
                <a:solidFill>
                  <a:schemeClr val="bg2">
                    <a:lumMod val="75000"/>
                  </a:schemeClr>
                </a:solidFill>
              </a:rPr>
              <a:t>FUNCIÓN API</a:t>
            </a:r>
          </a:p>
        </p:txBody>
      </p:sp>
      <p:sp>
        <p:nvSpPr>
          <p:cNvPr id="12" name="Marcador de número de diapositiva 2">
            <a:extLst>
              <a:ext uri="{FF2B5EF4-FFF2-40B4-BE49-F238E27FC236}">
                <a16:creationId xmlns:a16="http://schemas.microsoft.com/office/drawing/2014/main" id="{33B5F01C-49B8-52F9-B667-56D0341282DC}"/>
              </a:ext>
            </a:extLst>
          </p:cNvPr>
          <p:cNvSpPr>
            <a:spLocks noGrp="1"/>
          </p:cNvSpPr>
          <p:nvPr>
            <p:ph type="sldNum" sz="quarter" idx="12"/>
          </p:nvPr>
        </p:nvSpPr>
        <p:spPr>
          <a:xfrm>
            <a:off x="11507788" y="6172200"/>
            <a:ext cx="360629" cy="365125"/>
          </a:xfrm>
        </p:spPr>
        <p:txBody>
          <a:bodyPr/>
          <a:lstStyle/>
          <a:p>
            <a:fld id="{89F8992B-022E-43FD-8BBA-2A8E891FC97F}" type="slidenum">
              <a:rPr lang="es-ES" sz="2000" smtClean="0">
                <a:solidFill>
                  <a:schemeClr val="bg2">
                    <a:lumMod val="60000"/>
                    <a:lumOff val="40000"/>
                  </a:schemeClr>
                </a:solidFill>
              </a:rPr>
              <a:t>8</a:t>
            </a:fld>
            <a:endParaRPr lang="es-ES" sz="2000" dirty="0">
              <a:solidFill>
                <a:schemeClr val="bg2">
                  <a:lumMod val="60000"/>
                  <a:lumOff val="40000"/>
                </a:schemeClr>
              </a:solidFill>
            </a:endParaRPr>
          </a:p>
        </p:txBody>
      </p:sp>
      <p:pic>
        <p:nvPicPr>
          <p:cNvPr id="14" name="Imagen 13">
            <a:extLst>
              <a:ext uri="{FF2B5EF4-FFF2-40B4-BE49-F238E27FC236}">
                <a16:creationId xmlns:a16="http://schemas.microsoft.com/office/drawing/2014/main" id="{DDD6147E-5A88-BC95-B233-6027974732AD}"/>
              </a:ext>
            </a:extLst>
          </p:cNvPr>
          <p:cNvPicPr>
            <a:picLocks noChangeAspect="1"/>
          </p:cNvPicPr>
          <p:nvPr/>
        </p:nvPicPr>
        <p:blipFill>
          <a:blip r:embed="rId3"/>
          <a:stretch>
            <a:fillRect/>
          </a:stretch>
        </p:blipFill>
        <p:spPr>
          <a:xfrm>
            <a:off x="2808539" y="3729120"/>
            <a:ext cx="8699249" cy="1152391"/>
          </a:xfrm>
          <a:prstGeom prst="rect">
            <a:avLst/>
          </a:prstGeom>
          <a:ln w="19050">
            <a:solidFill>
              <a:schemeClr val="tx1"/>
            </a:solidFill>
          </a:ln>
        </p:spPr>
      </p:pic>
    </p:spTree>
    <p:extLst>
      <p:ext uri="{BB962C8B-B14F-4D97-AF65-F5344CB8AC3E}">
        <p14:creationId xmlns:p14="http://schemas.microsoft.com/office/powerpoint/2010/main" val="36370778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E270D81-E3A9-350B-4643-AC6BB8B7BD5C}"/>
              </a:ext>
            </a:extLst>
          </p:cNvPr>
          <p:cNvSpPr txBox="1">
            <a:spLocks/>
          </p:cNvSpPr>
          <p:nvPr/>
        </p:nvSpPr>
        <p:spPr>
          <a:xfrm>
            <a:off x="188912" y="80600"/>
            <a:ext cx="8620110" cy="679891"/>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a:t>POSIBLES MEJORAS</a:t>
            </a:r>
          </a:p>
        </p:txBody>
      </p:sp>
      <p:sp>
        <p:nvSpPr>
          <p:cNvPr id="7" name="Marcador de número de diapositiva 2">
            <a:extLst>
              <a:ext uri="{FF2B5EF4-FFF2-40B4-BE49-F238E27FC236}">
                <a16:creationId xmlns:a16="http://schemas.microsoft.com/office/drawing/2014/main" id="{044AED96-28C3-D3A4-5D86-3F1FF2F17530}"/>
              </a:ext>
            </a:extLst>
          </p:cNvPr>
          <p:cNvSpPr>
            <a:spLocks noGrp="1"/>
          </p:cNvSpPr>
          <p:nvPr>
            <p:ph type="sldNum" sz="quarter" idx="12"/>
          </p:nvPr>
        </p:nvSpPr>
        <p:spPr>
          <a:xfrm>
            <a:off x="11507788" y="6172200"/>
            <a:ext cx="360629" cy="365125"/>
          </a:xfrm>
        </p:spPr>
        <p:txBody>
          <a:bodyPr/>
          <a:lstStyle/>
          <a:p>
            <a:fld id="{89F8992B-022E-43FD-8BBA-2A8E891FC97F}" type="slidenum">
              <a:rPr lang="es-ES" sz="2000" smtClean="0">
                <a:solidFill>
                  <a:schemeClr val="bg2">
                    <a:lumMod val="60000"/>
                    <a:lumOff val="40000"/>
                  </a:schemeClr>
                </a:solidFill>
              </a:rPr>
              <a:t>9</a:t>
            </a:fld>
            <a:endParaRPr lang="es-ES" sz="2000" dirty="0">
              <a:solidFill>
                <a:schemeClr val="bg2">
                  <a:lumMod val="60000"/>
                  <a:lumOff val="40000"/>
                </a:schemeClr>
              </a:solidFill>
            </a:endParaRPr>
          </a:p>
        </p:txBody>
      </p:sp>
      <p:graphicFrame>
        <p:nvGraphicFramePr>
          <p:cNvPr id="8" name="Tabla 8">
            <a:extLst>
              <a:ext uri="{FF2B5EF4-FFF2-40B4-BE49-F238E27FC236}">
                <a16:creationId xmlns:a16="http://schemas.microsoft.com/office/drawing/2014/main" id="{DFE89EC9-2766-944E-8158-E614A4DD9D1E}"/>
              </a:ext>
            </a:extLst>
          </p:cNvPr>
          <p:cNvGraphicFramePr>
            <a:graphicFrameLocks noGrp="1"/>
          </p:cNvGraphicFramePr>
          <p:nvPr>
            <p:extLst>
              <p:ext uri="{D42A27DB-BD31-4B8C-83A1-F6EECF244321}">
                <p14:modId xmlns:p14="http://schemas.microsoft.com/office/powerpoint/2010/main" val="3439541031"/>
              </p:ext>
            </p:extLst>
          </p:nvPr>
        </p:nvGraphicFramePr>
        <p:xfrm>
          <a:off x="1463964" y="2229827"/>
          <a:ext cx="8174182" cy="1918053"/>
        </p:xfrm>
        <a:graphic>
          <a:graphicData uri="http://schemas.openxmlformats.org/drawingml/2006/table">
            <a:tbl>
              <a:tblPr firstRow="1" bandRow="1">
                <a:tableStyleId>{2D5ABB26-0587-4C30-8999-92F81FD0307C}</a:tableStyleId>
              </a:tblPr>
              <a:tblGrid>
                <a:gridCol w="4087091">
                  <a:extLst>
                    <a:ext uri="{9D8B030D-6E8A-4147-A177-3AD203B41FA5}">
                      <a16:colId xmlns:a16="http://schemas.microsoft.com/office/drawing/2014/main" val="547294709"/>
                    </a:ext>
                  </a:extLst>
                </a:gridCol>
                <a:gridCol w="4087091">
                  <a:extLst>
                    <a:ext uri="{9D8B030D-6E8A-4147-A177-3AD203B41FA5}">
                      <a16:colId xmlns:a16="http://schemas.microsoft.com/office/drawing/2014/main" val="3719248929"/>
                    </a:ext>
                  </a:extLst>
                </a:gridCol>
              </a:tblGrid>
              <a:tr h="639351">
                <a:tc>
                  <a:txBody>
                    <a:bodyPr/>
                    <a:lstStyle/>
                    <a:p>
                      <a:pPr algn="ctr"/>
                      <a:r>
                        <a:rPr lang="es-ES" sz="2400" dirty="0"/>
                        <a:t>MVVM</a:t>
                      </a:r>
                    </a:p>
                  </a:txBody>
                  <a:tcPr anchor="ctr">
                    <a:lnR w="12700" cap="flat" cmpd="sng" algn="ctr">
                      <a:solidFill>
                        <a:schemeClr val="tx1"/>
                      </a:solidFill>
                      <a:prstDash val="solid"/>
                      <a:round/>
                      <a:headEnd type="none" w="med" len="med"/>
                      <a:tailEnd type="none" w="med" len="med"/>
                    </a:lnR>
                  </a:tcPr>
                </a:tc>
                <a:tc>
                  <a:txBody>
                    <a:bodyPr/>
                    <a:lstStyle/>
                    <a:p>
                      <a:pPr algn="ctr"/>
                      <a:r>
                        <a:rPr lang="es-ES" sz="2400" dirty="0"/>
                        <a:t>NAVEGACIÓN</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90849152"/>
                  </a:ext>
                </a:extLst>
              </a:tr>
              <a:tr h="639351">
                <a:tc>
                  <a:txBody>
                    <a:bodyPr/>
                    <a:lstStyle/>
                    <a:p>
                      <a:pPr algn="ctr"/>
                      <a:r>
                        <a:rPr lang="es-ES" sz="2400" dirty="0"/>
                        <a:t>ENCRIPATCIÓN</a:t>
                      </a:r>
                    </a:p>
                  </a:txBody>
                  <a:tcPr anchor="ctr">
                    <a:lnR w="12700" cap="flat" cmpd="sng" algn="ctr">
                      <a:solidFill>
                        <a:schemeClr val="tx1"/>
                      </a:solidFill>
                      <a:prstDash val="solid"/>
                      <a:round/>
                      <a:headEnd type="none" w="med" len="med"/>
                      <a:tailEnd type="none" w="med" len="med"/>
                    </a:lnR>
                  </a:tcPr>
                </a:tc>
                <a:tc>
                  <a:txBody>
                    <a:bodyPr/>
                    <a:lstStyle/>
                    <a:p>
                      <a:pPr algn="ctr"/>
                      <a:r>
                        <a:rPr lang="es-ES" sz="2400" dirty="0"/>
                        <a:t>CREACION DE USUARIOS</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24420495"/>
                  </a:ext>
                </a:extLst>
              </a:tr>
              <a:tr h="639351">
                <a:tc>
                  <a:txBody>
                    <a:bodyPr/>
                    <a:lstStyle/>
                    <a:p>
                      <a:pPr algn="ctr"/>
                      <a:r>
                        <a:rPr lang="es-ES" sz="2400" dirty="0"/>
                        <a:t>SHARED PREFERENCES</a:t>
                      </a:r>
                    </a:p>
                  </a:txBody>
                  <a:tcPr anchor="ctr">
                    <a:lnR w="12700" cap="flat" cmpd="sng" algn="ctr">
                      <a:solidFill>
                        <a:schemeClr val="tx1"/>
                      </a:solidFill>
                      <a:prstDash val="solid"/>
                      <a:round/>
                      <a:headEnd type="none" w="med" len="med"/>
                      <a:tailEnd type="none" w="med" len="med"/>
                    </a:lnR>
                  </a:tcPr>
                </a:tc>
                <a:tc>
                  <a:txBody>
                    <a:bodyPr/>
                    <a:lstStyle/>
                    <a:p>
                      <a:pPr algn="ctr"/>
                      <a:r>
                        <a:rPr lang="es-ES" sz="2400" dirty="0"/>
                        <a:t>VISTA DE ADMINISTRADOR</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5158909"/>
                  </a:ext>
                </a:extLst>
              </a:tr>
            </a:tbl>
          </a:graphicData>
        </a:graphic>
      </p:graphicFrame>
    </p:spTree>
    <p:extLst>
      <p:ext uri="{BB962C8B-B14F-4D97-AF65-F5344CB8AC3E}">
        <p14:creationId xmlns:p14="http://schemas.microsoft.com/office/powerpoint/2010/main" val="983468897"/>
      </p:ext>
    </p:extLst>
  </p:cSld>
  <p:clrMapOvr>
    <a:masterClrMapping/>
  </p:clrMapOvr>
  <p:transition spd="slow">
    <p:wipe/>
  </p:transition>
</p:sld>
</file>

<file path=ppt/theme/theme1.xml><?xml version="1.0" encoding="utf-8"?>
<a:theme xmlns:a="http://schemas.openxmlformats.org/drawingml/2006/main" name="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txDef>
      <a:spPr/>
      <a:bodyPr/>
      <a:lstStyle>
        <a:defPPr algn="l">
          <a:defRPr dirty="0"/>
        </a:defPPr>
      </a:lstStyle>
    </a:txDef>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914</TotalTime>
  <Words>306</Words>
  <Application>Microsoft Office PowerPoint</Application>
  <PresentationFormat>Panorámica</PresentationFormat>
  <Paragraphs>85</Paragraphs>
  <Slides>11</Slides>
  <Notes>6</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Calibri</vt:lpstr>
      <vt:lpstr>Century Gothic</vt:lpstr>
      <vt:lpstr>Wingdings 3</vt:lpstr>
      <vt:lpstr>Sector</vt:lpstr>
      <vt:lpstr>Sga 2022</vt:lpstr>
      <vt:lpstr>Presentación de PowerPoint</vt:lpstr>
      <vt:lpstr>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DEMO</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Sga 2022</dc:title>
  <dc:creator>DAVID SORIANO</dc:creator>
  <cp:lastModifiedBy>DAVID SORIANO</cp:lastModifiedBy>
  <cp:revision>11</cp:revision>
  <dcterms:created xsi:type="dcterms:W3CDTF">2022-06-13T13:47:57Z</dcterms:created>
  <dcterms:modified xsi:type="dcterms:W3CDTF">2022-06-14T17:38:38Z</dcterms:modified>
</cp:coreProperties>
</file>